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58" r:id="rId19"/>
    <p:sldId id="262" r:id="rId20"/>
    <p:sldId id="261" r:id="rId21"/>
    <p:sldId id="260" r:id="rId22"/>
    <p:sldId id="259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4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4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2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4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1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8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7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9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4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E2BC1-5146-46C4-846C-F7794371B542}" type="datetimeFigureOut">
              <a:rPr lang="en-US" smtClean="0"/>
              <a:t>11/13/2015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1715-C065-4B04-8E7A-409DE6503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“-</a:t>
            </a:r>
            <a:r>
              <a:rPr lang="en-US" dirty="0" err="1" smtClean="0"/>
              <a:t>ar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desayunar</a:t>
            </a:r>
            <a:endParaRPr lang="en-US" dirty="0"/>
          </a:p>
        </p:txBody>
      </p:sp>
      <p:pic>
        <p:nvPicPr>
          <p:cNvPr id="9218" name="Picture 2" descr="http://cdn.sheknows.com/chefmom/articles/2010/09/boy-eating-panc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14906"/>
            <a:ext cx="5181600" cy="343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25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descansar</a:t>
            </a:r>
            <a:endParaRPr lang="en-US" dirty="0"/>
          </a:p>
        </p:txBody>
      </p:sp>
      <p:pic>
        <p:nvPicPr>
          <p:cNvPr id="10242" name="Picture 2" descr="https://www.colourbox.com/preview/1122739-young-man-lying-in-hamm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4943127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7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desear</a:t>
            </a:r>
            <a:endParaRPr lang="en-US" dirty="0"/>
          </a:p>
        </p:txBody>
      </p:sp>
      <p:pic>
        <p:nvPicPr>
          <p:cNvPr id="11266" name="Picture 2" descr="http://cf.ltkcdn.net/stress/images/std/117868-300x217-Shootingst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4753721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dibujar</a:t>
            </a:r>
            <a:endParaRPr lang="en-US" dirty="0"/>
          </a:p>
        </p:txBody>
      </p:sp>
      <p:pic>
        <p:nvPicPr>
          <p:cNvPr id="12290" name="Picture 2" descr="http://content5.videojug.com/42/422b9051-00d6-0a49-ac3b-ff0008c91a88/how-to-draw-a-face.WidePlayer.jpg?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82763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7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enseñar</a:t>
            </a:r>
            <a:endParaRPr lang="en-US" dirty="0"/>
          </a:p>
        </p:txBody>
      </p:sp>
      <p:pic>
        <p:nvPicPr>
          <p:cNvPr id="13314" name="Picture 2" descr="https://inomics.com/sites/default/files/images/insights/Teaching-Econom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Escuchar</a:t>
            </a:r>
            <a:r>
              <a:rPr lang="en-US" dirty="0" smtClean="0"/>
              <a:t> la radio/</a:t>
            </a:r>
            <a:r>
              <a:rPr lang="en-US" dirty="0" err="1" smtClean="0"/>
              <a:t>música</a:t>
            </a:r>
            <a:endParaRPr lang="en-US" dirty="0"/>
          </a:p>
        </p:txBody>
      </p:sp>
      <p:pic>
        <p:nvPicPr>
          <p:cNvPr id="14338" name="Picture 2" descr="http://www.hellawella.com/sites/hellawella.com/files/styles/default/public/images/vitals/Vitals_Music.jpg?itok=vVe6dLD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63907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7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esperar</a:t>
            </a:r>
            <a:endParaRPr lang="en-US" dirty="0"/>
          </a:p>
        </p:txBody>
      </p:sp>
      <p:pic>
        <p:nvPicPr>
          <p:cNvPr id="15362" name="Picture 2" descr="http://www.stevelaube.com/wp-content/uploads/2011/11/iStock_000011563599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11945"/>
            <a:ext cx="5257800" cy="348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2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estudiar</a:t>
            </a:r>
            <a:endParaRPr lang="en-US" dirty="0"/>
          </a:p>
        </p:txBody>
      </p:sp>
      <p:pic>
        <p:nvPicPr>
          <p:cNvPr id="16386" name="Picture 2" descr="http://www.hercampus.com/sites/default/files/2015/03/13/How-to-study-for-the-LSAT-while-fully-employ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636983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95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explicar</a:t>
            </a:r>
            <a:endParaRPr lang="en-US" dirty="0"/>
          </a:p>
        </p:txBody>
      </p:sp>
      <p:pic>
        <p:nvPicPr>
          <p:cNvPr id="17410" name="Picture 2" descr="https://recodetech.files.wordpress.com/2014/01/1201372-i_demand_an_explanation_super.jpg?quality=80&amp;strip=in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715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8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gustar</a:t>
            </a:r>
            <a:endParaRPr lang="en-US" dirty="0"/>
          </a:p>
        </p:txBody>
      </p:sp>
      <p:pic>
        <p:nvPicPr>
          <p:cNvPr id="18434" name="Picture 2" descr="https://www.hallaminternet.com/assets/facebook-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46767"/>
            <a:ext cx="5818094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16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bailar</a:t>
            </a:r>
            <a:endParaRPr lang="en-US" dirty="0"/>
          </a:p>
        </p:txBody>
      </p:sp>
      <p:pic>
        <p:nvPicPr>
          <p:cNvPr id="1026" name="Picture 2" descr="http://ibericalanguages.com/wp-content/uploads/2014/08/jjjjj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47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hablar</a:t>
            </a:r>
            <a:endParaRPr lang="en-US" dirty="0"/>
          </a:p>
        </p:txBody>
      </p:sp>
      <p:pic>
        <p:nvPicPr>
          <p:cNvPr id="19458" name="Picture 2" descr="https://classconnection.s3.amazonaws.com/141/flashcards/822141/jpg/to_talk_on_the_phone1318513613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143750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llegar</a:t>
            </a:r>
            <a:endParaRPr lang="en-US" dirty="0"/>
          </a:p>
        </p:txBody>
      </p:sp>
      <p:pic>
        <p:nvPicPr>
          <p:cNvPr id="20482" name="Picture 2" descr="http://www.ed.ac.uk/polopoly_fs/1.64815!/fileManager/arrivals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091924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5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llevar</a:t>
            </a:r>
            <a:endParaRPr lang="en-US" dirty="0"/>
          </a:p>
        </p:txBody>
      </p:sp>
      <p:pic>
        <p:nvPicPr>
          <p:cNvPr id="21506" name="Picture 2" descr="http://www.emotional-times.com/wp-content/uploads/2011/08/carry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29565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10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mirar</a:t>
            </a:r>
            <a:endParaRPr lang="en-US" dirty="0"/>
          </a:p>
        </p:txBody>
      </p:sp>
      <p:pic>
        <p:nvPicPr>
          <p:cNvPr id="22530" name="Picture 2" descr="https://upload.wikimedia.org/wikipedia/commons/5/57/Mid-Missourians_Gather_to_Watch_Venus_Cross_the_Su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85722"/>
            <a:ext cx="6019800" cy="38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4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necesitar</a:t>
            </a:r>
            <a:endParaRPr lang="en-US" dirty="0"/>
          </a:p>
        </p:txBody>
      </p:sp>
      <p:pic>
        <p:nvPicPr>
          <p:cNvPr id="23554" name="Picture 2" descr="http://images.sodahead.com/polls/000650897/polls_UncleSam_1325_150322_answer_2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39624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practicar</a:t>
            </a:r>
            <a:endParaRPr lang="en-US" dirty="0"/>
          </a:p>
        </p:txBody>
      </p:sp>
      <p:pic>
        <p:nvPicPr>
          <p:cNvPr id="24578" name="Picture 2" descr="http://paulspacey.com/wp-content/uploads/2013/11/bar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04975"/>
            <a:ext cx="581025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preguntar</a:t>
            </a:r>
            <a:endParaRPr lang="en-US" dirty="0"/>
          </a:p>
        </p:txBody>
      </p:sp>
      <p:pic>
        <p:nvPicPr>
          <p:cNvPr id="25602" name="Picture 2" descr="http://www.ideachampions.com/weblogs/2010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57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preparar</a:t>
            </a:r>
            <a:endParaRPr lang="en-US" dirty="0"/>
          </a:p>
        </p:txBody>
      </p:sp>
      <p:pic>
        <p:nvPicPr>
          <p:cNvPr id="26626" name="Picture 2" descr="http://www.halogensoftware.com/uploads/learn/how-to/how-to-prepare-for-your-performance-appraisal/how-to-prepare-for-your-performance-apprais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64018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9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regresar</a:t>
            </a:r>
            <a:endParaRPr lang="en-US" dirty="0"/>
          </a:p>
        </p:txBody>
      </p:sp>
      <p:pic>
        <p:nvPicPr>
          <p:cNvPr id="27652" name="Picture 4" descr="http://www.designers-books.com/wp-content/uploads/2010/11/Come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63525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6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terminar</a:t>
            </a:r>
            <a:endParaRPr lang="en-US" dirty="0"/>
          </a:p>
        </p:txBody>
      </p:sp>
      <p:pic>
        <p:nvPicPr>
          <p:cNvPr id="28674" name="Picture 2" descr="http://ryanjferrier.com/wp-content/uploads/2013/01/fin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33" y="1676400"/>
            <a:ext cx="4267200" cy="43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buscar</a:t>
            </a:r>
            <a:endParaRPr lang="en-US" dirty="0"/>
          </a:p>
        </p:txBody>
      </p:sp>
      <p:pic>
        <p:nvPicPr>
          <p:cNvPr id="2050" name="Picture 2" descr="http://pad3.whstatic.com/images/thumb/7/75/Search-for-Comics-on-the-Internet-Step-5-Version-2.jpg/670px-Search-for-Comics-on-the-Internet-Step-5-Versio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48094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4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tomar</a:t>
            </a:r>
            <a:endParaRPr lang="en-US" dirty="0"/>
          </a:p>
        </p:txBody>
      </p:sp>
      <p:pic>
        <p:nvPicPr>
          <p:cNvPr id="29698" name="Picture 2" descr="http://scstylecaster.files.wordpress.com/2013/12/how-to-drink-more-water.jpg?w=717&amp;h=4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682942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96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trabajar</a:t>
            </a:r>
            <a:endParaRPr lang="en-US" dirty="0"/>
          </a:p>
        </p:txBody>
      </p:sp>
      <p:pic>
        <p:nvPicPr>
          <p:cNvPr id="30722" name="Picture 2" descr="http://eff.clee.utk.edu/images/eff_constru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733800" cy="443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18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viajar</a:t>
            </a:r>
            <a:endParaRPr lang="en-US" dirty="0"/>
          </a:p>
        </p:txBody>
      </p:sp>
      <p:pic>
        <p:nvPicPr>
          <p:cNvPr id="31746" name="Picture 2" descr="http://www.heartofavagabond.com/wp-content/uploads/2014/03/10-Common-Travel-Mistakes-You-Can-Avoid.jpg?ef1b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8668"/>
            <a:ext cx="690880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caminar</a:t>
            </a:r>
            <a:endParaRPr lang="en-US" dirty="0"/>
          </a:p>
        </p:txBody>
      </p:sp>
      <p:pic>
        <p:nvPicPr>
          <p:cNvPr id="3074" name="Picture 2" descr="https://s-media-cache-ak0.pinimg.com/236x/f2/3a/74/f23a7441690e622bcee9c6c820275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933" y="1828800"/>
            <a:ext cx="3962400" cy="39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35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cantar</a:t>
            </a:r>
            <a:endParaRPr lang="en-US" dirty="0"/>
          </a:p>
        </p:txBody>
      </p:sp>
      <p:pic>
        <p:nvPicPr>
          <p:cNvPr id="4098" name="Picture 2" descr="http://latimesblogs.latimes.com/.a/6a00d8341c630a53ef014e86a0c223970d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81200"/>
            <a:ext cx="47244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cenar</a:t>
            </a:r>
            <a:endParaRPr lang="en-US" dirty="0"/>
          </a:p>
        </p:txBody>
      </p:sp>
      <p:pic>
        <p:nvPicPr>
          <p:cNvPr id="5122" name="Picture 2" descr="http://everydaylife.globalpost.com/DM-Resize/photos.demandstudios.com/getty/article/167/57/80402830.jpg?w=600&amp;h=600&amp;keep_ratio=1&amp;web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9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comprar</a:t>
            </a:r>
            <a:endParaRPr lang="en-US" dirty="0"/>
          </a:p>
        </p:txBody>
      </p:sp>
      <p:pic>
        <p:nvPicPr>
          <p:cNvPr id="6146" name="Picture 2" descr="http://www.homesbypacheco.com/wp-content/uploads/2012/11/Top_Reasons_to_Buy_a_Home_at_the_Start_of_the_Yea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7889"/>
            <a:ext cx="4648200" cy="335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contestar</a:t>
            </a:r>
            <a:endParaRPr lang="en-US" dirty="0"/>
          </a:p>
        </p:txBody>
      </p:sp>
      <p:pic>
        <p:nvPicPr>
          <p:cNvPr id="7170" name="Picture 2" descr="https://esllibrary.com/uploads/flashcard/image_full_size_color/1937/raise_your_hand-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805486" cy="446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96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conversar</a:t>
            </a:r>
            <a:endParaRPr lang="en-US" dirty="0"/>
          </a:p>
        </p:txBody>
      </p:sp>
      <p:pic>
        <p:nvPicPr>
          <p:cNvPr id="8194" name="Picture 2" descr="https://upload.wikimedia.org/wikipedia/commons/thumb/7/7f/Speech_bubble.svg/1280px-Speech_bubb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219200"/>
            <a:ext cx="716259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27432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 Black" pitchFamily="34" charset="0"/>
              </a:rPr>
              <a:t>¡</a:t>
            </a:r>
            <a:r>
              <a:rPr lang="en-US" sz="4800" dirty="0" err="1" smtClean="0">
                <a:latin typeface="Arial Black" pitchFamily="34" charset="0"/>
              </a:rPr>
              <a:t>Hola</a:t>
            </a:r>
            <a:r>
              <a:rPr lang="en-US" sz="4800" dirty="0" smtClean="0">
                <a:latin typeface="Arial Black" pitchFamily="34" charset="0"/>
              </a:rPr>
              <a:t>! ¿</a:t>
            </a:r>
            <a:r>
              <a:rPr lang="en-US" sz="4800" dirty="0" err="1" smtClean="0">
                <a:latin typeface="Arial Black" pitchFamily="34" charset="0"/>
              </a:rPr>
              <a:t>Cómo</a:t>
            </a:r>
            <a:r>
              <a:rPr lang="en-US" sz="4800" dirty="0" smtClean="0">
                <a:latin typeface="Arial Black" pitchFamily="34" charset="0"/>
              </a:rPr>
              <a:t> </a:t>
            </a:r>
            <a:r>
              <a:rPr lang="en-US" sz="4800" dirty="0" err="1" smtClean="0">
                <a:latin typeface="Arial Black" pitchFamily="34" charset="0"/>
              </a:rPr>
              <a:t>estás</a:t>
            </a:r>
            <a:r>
              <a:rPr lang="en-US" sz="4800" dirty="0" smtClean="0">
                <a:latin typeface="Arial Black" pitchFamily="34" charset="0"/>
              </a:rPr>
              <a:t>?</a:t>
            </a:r>
            <a:endParaRPr lang="en-US" sz="4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5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46</Words>
  <Application>Microsoft Office PowerPoint</Application>
  <PresentationFormat>On-screen Show (4:3)</PresentationFormat>
  <Paragraphs>34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Los verbos “-ar”</vt:lpstr>
      <vt:lpstr>bailar</vt:lpstr>
      <vt:lpstr>buscar</vt:lpstr>
      <vt:lpstr>caminar</vt:lpstr>
      <vt:lpstr>cantar</vt:lpstr>
      <vt:lpstr>cenar</vt:lpstr>
      <vt:lpstr>comprar</vt:lpstr>
      <vt:lpstr>contestar</vt:lpstr>
      <vt:lpstr>conversar</vt:lpstr>
      <vt:lpstr>desayunar</vt:lpstr>
      <vt:lpstr>descansar</vt:lpstr>
      <vt:lpstr>desear</vt:lpstr>
      <vt:lpstr>dibujar</vt:lpstr>
      <vt:lpstr>enseñar</vt:lpstr>
      <vt:lpstr>Escuchar la radio/música</vt:lpstr>
      <vt:lpstr>esperar</vt:lpstr>
      <vt:lpstr>estudiar</vt:lpstr>
      <vt:lpstr>explicar</vt:lpstr>
      <vt:lpstr>gustar</vt:lpstr>
      <vt:lpstr>hablar</vt:lpstr>
      <vt:lpstr>llegar</vt:lpstr>
      <vt:lpstr>llevar</vt:lpstr>
      <vt:lpstr>mirar</vt:lpstr>
      <vt:lpstr>necesitar</vt:lpstr>
      <vt:lpstr>practicar</vt:lpstr>
      <vt:lpstr>preguntar</vt:lpstr>
      <vt:lpstr>preparar</vt:lpstr>
      <vt:lpstr>regresar</vt:lpstr>
      <vt:lpstr>terminar</vt:lpstr>
      <vt:lpstr>tomar</vt:lpstr>
      <vt:lpstr>trabajar</vt:lpstr>
      <vt:lpstr>viajar</vt:lpstr>
    </vt:vector>
  </TitlesOfParts>
  <Company>BSD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verbos “-ar”</dc:title>
  <dc:creator>BSD</dc:creator>
  <cp:lastModifiedBy>BSD</cp:lastModifiedBy>
  <cp:revision>5</cp:revision>
  <dcterms:created xsi:type="dcterms:W3CDTF">2015-11-13T12:52:48Z</dcterms:created>
  <dcterms:modified xsi:type="dcterms:W3CDTF">2015-11-13T13:36:05Z</dcterms:modified>
</cp:coreProperties>
</file>