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D515-901D-E142-9938-82B44AD5352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25A1-8591-0A4F-9DF8-D777439AA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D515-901D-E142-9938-82B44AD5352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25A1-8591-0A4F-9DF8-D777439AA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D515-901D-E142-9938-82B44AD5352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25A1-8591-0A4F-9DF8-D777439AA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D515-901D-E142-9938-82B44AD5352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25A1-8591-0A4F-9DF8-D777439AA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D515-901D-E142-9938-82B44AD5352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25A1-8591-0A4F-9DF8-D777439AA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D515-901D-E142-9938-82B44AD5352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25A1-8591-0A4F-9DF8-D777439AA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D515-901D-E142-9938-82B44AD5352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25A1-8591-0A4F-9DF8-D777439AA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D515-901D-E142-9938-82B44AD5352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25A1-8591-0A4F-9DF8-D777439AA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D515-901D-E142-9938-82B44AD5352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25A1-8591-0A4F-9DF8-D777439AA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D515-901D-E142-9938-82B44AD5352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25A1-8591-0A4F-9DF8-D777439AA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D515-901D-E142-9938-82B44AD5352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25A1-8591-0A4F-9DF8-D777439AA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3D515-901D-E142-9938-82B44AD5352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25A1-8591-0A4F-9DF8-D777439AA6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latin typeface="Comic Sans MS"/>
                <a:cs typeface="Comic Sans MS"/>
              </a:rPr>
              <a:t>Los </a:t>
            </a:r>
            <a:r>
              <a:rPr lang="en-US" sz="4800" dirty="0" err="1" smtClean="0">
                <a:latin typeface="Comic Sans MS"/>
                <a:cs typeface="Comic Sans MS"/>
              </a:rPr>
              <a:t>niños</a:t>
            </a:r>
            <a:r>
              <a:rPr lang="en-US" sz="4800" dirty="0" smtClean="0">
                <a:latin typeface="Comic Sans MS"/>
                <a:cs typeface="Comic Sans MS"/>
              </a:rPr>
              <a:t> _______(</a:t>
            </a:r>
            <a:r>
              <a:rPr lang="en-US" sz="4800" dirty="0" err="1" smtClean="0">
                <a:latin typeface="Comic Sans MS"/>
                <a:cs typeface="Comic Sans MS"/>
              </a:rPr>
              <a:t>esperar</a:t>
            </a:r>
            <a:r>
              <a:rPr lang="en-US" sz="4800" dirty="0" smtClean="0">
                <a:latin typeface="Comic Sans MS"/>
                <a:cs typeface="Comic Sans MS"/>
              </a:rPr>
              <a:t>) el </a:t>
            </a:r>
            <a:r>
              <a:rPr lang="en-US" sz="4800" dirty="0" err="1" smtClean="0">
                <a:latin typeface="Comic Sans MS"/>
                <a:cs typeface="Comic Sans MS"/>
              </a:rPr>
              <a:t>autobús</a:t>
            </a:r>
            <a:r>
              <a:rPr lang="en-US" sz="4800" dirty="0" smtClean="0">
                <a:latin typeface="Comic Sans MS"/>
                <a:cs typeface="Comic Sans MS"/>
              </a:rPr>
              <a:t>.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16002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esperan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>
                <a:latin typeface="Comic Sans MS"/>
                <a:cs typeface="Comic Sans MS"/>
              </a:rPr>
              <a:t>Pepe y yo nunca </a:t>
            </a:r>
            <a:r>
              <a:rPr lang="es-AR" sz="4800" dirty="0" smtClean="0">
                <a:latin typeface="Comic Sans MS"/>
                <a:cs typeface="Comic Sans MS"/>
              </a:rPr>
              <a:t>_______ (llegar) </a:t>
            </a:r>
            <a:r>
              <a:rPr lang="es-AR" sz="4800" dirty="0">
                <a:latin typeface="Comic Sans MS"/>
                <a:cs typeface="Comic Sans MS"/>
              </a:rPr>
              <a:t>a clase tarde.</a:t>
            </a:r>
            <a:r>
              <a:rPr lang="en-US" sz="4800" dirty="0" smtClean="0">
                <a:latin typeface="Comic Sans MS"/>
                <a:cs typeface="Comic Sans MS"/>
              </a:rPr>
              <a:t> 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16002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llegamos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>
                <a:latin typeface="Comic Sans MS"/>
                <a:cs typeface="Comic Sans MS"/>
              </a:rPr>
              <a:t>¿</a:t>
            </a:r>
            <a:r>
              <a:rPr lang="es-AR" sz="4800" dirty="0" smtClean="0">
                <a:latin typeface="Comic Sans MS"/>
                <a:cs typeface="Comic Sans MS"/>
              </a:rPr>
              <a:t>_________ (esperar)  </a:t>
            </a:r>
            <a:r>
              <a:rPr lang="es-AR" sz="4800" dirty="0">
                <a:latin typeface="Comic Sans MS"/>
                <a:cs typeface="Comic Sans MS"/>
              </a:rPr>
              <a:t>tú al policía?</a:t>
            </a:r>
            <a:r>
              <a:rPr lang="en-US" sz="4800" dirty="0" smtClean="0">
                <a:latin typeface="Comic Sans MS"/>
                <a:cs typeface="Comic Sans MS"/>
              </a:rPr>
              <a:t> 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3352800" cy="914400"/>
          </a:xfrm>
        </p:spPr>
        <p:txBody>
          <a:bodyPr/>
          <a:lstStyle/>
          <a:p>
            <a:r>
              <a:rPr lang="en-US" sz="4400" b="1" dirty="0" err="1">
                <a:solidFill>
                  <a:srgbClr val="0000FF"/>
                </a:solidFill>
                <a:latin typeface="Comic Sans MS"/>
                <a:cs typeface="Comic Sans MS"/>
              </a:rPr>
              <a:t>E</a:t>
            </a:r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speras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>
                <a:latin typeface="Comic Sans MS"/>
                <a:cs typeface="Comic Sans MS"/>
              </a:rPr>
              <a:t>Las maestras </a:t>
            </a:r>
            <a:r>
              <a:rPr lang="es-AR" sz="4800" dirty="0" smtClean="0">
                <a:latin typeface="Comic Sans MS"/>
                <a:cs typeface="Comic Sans MS"/>
              </a:rPr>
              <a:t>________ (buscar) </a:t>
            </a:r>
            <a:r>
              <a:rPr lang="es-AR" sz="4800" dirty="0">
                <a:latin typeface="Comic Sans MS"/>
                <a:cs typeface="Comic Sans MS"/>
              </a:rPr>
              <a:t>las lecciones.</a:t>
            </a:r>
            <a:r>
              <a:rPr lang="en-US" sz="4800" dirty="0" smtClean="0">
                <a:latin typeface="Comic Sans MS"/>
                <a:cs typeface="Comic Sans MS"/>
              </a:rPr>
              <a:t> 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16002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buscan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>
                <a:latin typeface="Comic Sans MS"/>
                <a:cs typeface="Comic Sans MS"/>
              </a:rPr>
              <a:t>Yo </a:t>
            </a:r>
            <a:r>
              <a:rPr lang="es-AR" sz="4800" dirty="0" smtClean="0">
                <a:latin typeface="Comic Sans MS"/>
                <a:cs typeface="Comic Sans MS"/>
              </a:rPr>
              <a:t>________ (escuchar) </a:t>
            </a:r>
            <a:r>
              <a:rPr lang="es-AR" sz="4800" dirty="0">
                <a:latin typeface="Comic Sans MS"/>
                <a:cs typeface="Comic Sans MS"/>
              </a:rPr>
              <a:t>música cuando estudio.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6002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escucho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>
                <a:latin typeface="Comic Sans MS"/>
                <a:cs typeface="Comic Sans MS"/>
              </a:rPr>
              <a:t>Dos estudiantes </a:t>
            </a:r>
            <a:r>
              <a:rPr lang="es-AR" sz="4800" dirty="0" smtClean="0">
                <a:latin typeface="Comic Sans MS"/>
                <a:cs typeface="Comic Sans MS"/>
              </a:rPr>
              <a:t>________ (usar) una calculadora. 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16002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usan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>
                <a:latin typeface="Comic Sans MS"/>
                <a:cs typeface="Comic Sans MS"/>
              </a:rPr>
              <a:t>Mi padre y yo </a:t>
            </a:r>
            <a:r>
              <a:rPr lang="es-AR" sz="4800" dirty="0" smtClean="0">
                <a:latin typeface="Comic Sans MS"/>
                <a:cs typeface="Comic Sans MS"/>
              </a:rPr>
              <a:t>________ (esperar) </a:t>
            </a:r>
            <a:r>
              <a:rPr lang="es-AR" sz="4800" dirty="0">
                <a:latin typeface="Comic Sans MS"/>
                <a:cs typeface="Comic Sans MS"/>
              </a:rPr>
              <a:t>al doctor.</a:t>
            </a:r>
            <a:r>
              <a:rPr lang="en-US" sz="4800" dirty="0" smtClean="0">
                <a:latin typeface="Comic Sans MS"/>
                <a:cs typeface="Comic Sans MS"/>
              </a:rPr>
              <a:t> 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16002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esperamos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>
                <a:latin typeface="Comic Sans MS"/>
                <a:cs typeface="Comic Sans MS"/>
              </a:rPr>
              <a:t>Juana </a:t>
            </a:r>
            <a:r>
              <a:rPr lang="es-AR" sz="4800" dirty="0" smtClean="0">
                <a:latin typeface="Comic Sans MS"/>
                <a:cs typeface="Comic Sans MS"/>
              </a:rPr>
              <a:t>_________ (necesitar) </a:t>
            </a:r>
            <a:r>
              <a:rPr lang="es-AR" sz="4800" dirty="0">
                <a:latin typeface="Comic Sans MS"/>
                <a:cs typeface="Comic Sans MS"/>
              </a:rPr>
              <a:t>escuchar más.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16002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necesita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>
                <a:latin typeface="Comic Sans MS"/>
                <a:cs typeface="Comic Sans MS"/>
              </a:rPr>
              <a:t>Esteban y yo </a:t>
            </a:r>
            <a:r>
              <a:rPr lang="es-AR" sz="4800" dirty="0" smtClean="0">
                <a:latin typeface="Comic Sans MS"/>
                <a:cs typeface="Comic Sans MS"/>
              </a:rPr>
              <a:t>_________ (llevar) </a:t>
            </a:r>
            <a:r>
              <a:rPr lang="en-US" sz="4800" dirty="0" err="1" smtClean="0">
                <a:latin typeface="Comic Sans MS"/>
                <a:cs typeface="Comic Sans MS"/>
              </a:rPr>
              <a:t>pantelones</a:t>
            </a:r>
            <a:r>
              <a:rPr lang="en-US" sz="4800" dirty="0" smtClean="0">
                <a:latin typeface="Comic Sans MS"/>
                <a:cs typeface="Comic Sans MS"/>
              </a:rPr>
              <a:t> </a:t>
            </a:r>
            <a:r>
              <a:rPr lang="en-US" sz="4800" dirty="0" err="1" smtClean="0">
                <a:latin typeface="Comic Sans MS"/>
                <a:cs typeface="Comic Sans MS"/>
              </a:rPr>
              <a:t>azules</a:t>
            </a:r>
            <a:r>
              <a:rPr lang="en-US" sz="4800" dirty="0" smtClean="0">
                <a:latin typeface="Comic Sans MS"/>
                <a:cs typeface="Comic Sans MS"/>
              </a:rPr>
              <a:t>.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16002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llevamos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 smtClean="0">
                <a:latin typeface="Comic Sans MS"/>
                <a:cs typeface="Comic Sans MS"/>
              </a:rPr>
              <a:t>¿______ (ayudar) </a:t>
            </a:r>
            <a:r>
              <a:rPr lang="es-AR" sz="4800" dirty="0">
                <a:latin typeface="Comic Sans MS"/>
                <a:cs typeface="Comic Sans MS"/>
              </a:rPr>
              <a:t>tú a tu hermana a leer?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Ayudáis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>
                <a:latin typeface="Comic Sans MS"/>
                <a:cs typeface="Comic Sans MS"/>
              </a:rPr>
              <a:t>¿</a:t>
            </a:r>
            <a:r>
              <a:rPr lang="es-AR" sz="4800" dirty="0" smtClean="0">
                <a:latin typeface="Comic Sans MS"/>
                <a:cs typeface="Comic Sans MS"/>
              </a:rPr>
              <a:t>__________ (preparar) </a:t>
            </a:r>
            <a:r>
              <a:rPr lang="es-AR" sz="4800" dirty="0">
                <a:latin typeface="Comic Sans MS"/>
                <a:cs typeface="Comic Sans MS"/>
              </a:rPr>
              <a:t>tú la tarea para la clase de español? 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219200"/>
            <a:ext cx="3352800" cy="9144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Preparas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 smtClean="0">
                <a:latin typeface="Comic Sans MS"/>
                <a:cs typeface="Comic Sans MS"/>
              </a:rPr>
              <a:t>Señor García ________ (preparar) </a:t>
            </a:r>
            <a:r>
              <a:rPr lang="es-AR" sz="4800" dirty="0">
                <a:latin typeface="Comic Sans MS"/>
                <a:cs typeface="Comic Sans MS"/>
              </a:rPr>
              <a:t>las lecciones.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16002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prepara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 smtClean="0">
                <a:latin typeface="Comic Sans MS"/>
                <a:cs typeface="Comic Sans MS"/>
              </a:rPr>
              <a:t>Carlos ________ (hablar) con su amiga </a:t>
            </a:r>
            <a:r>
              <a:rPr lang="es-AR" sz="4800" dirty="0">
                <a:latin typeface="Comic Sans MS"/>
                <a:cs typeface="Comic Sans MS"/>
              </a:rPr>
              <a:t>por teléfono.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15240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habla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>
                <a:latin typeface="Comic Sans MS"/>
                <a:cs typeface="Comic Sans MS"/>
              </a:rPr>
              <a:t>Patricio siempre </a:t>
            </a:r>
            <a:r>
              <a:rPr lang="es-AR" sz="4800" dirty="0" smtClean="0">
                <a:latin typeface="Comic Sans MS"/>
                <a:cs typeface="Comic Sans MS"/>
              </a:rPr>
              <a:t>_______ (llegar) </a:t>
            </a:r>
            <a:r>
              <a:rPr lang="es-AR" sz="4800" dirty="0">
                <a:latin typeface="Comic Sans MS"/>
                <a:cs typeface="Comic Sans MS"/>
              </a:rPr>
              <a:t>a clase con su tarea.</a:t>
            </a:r>
            <a:r>
              <a:rPr lang="en-US" sz="4800" dirty="0" smtClean="0">
                <a:latin typeface="Comic Sans MS"/>
                <a:cs typeface="Comic Sans MS"/>
              </a:rPr>
              <a:t> 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16002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llega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>
                <a:latin typeface="Comic Sans MS"/>
                <a:cs typeface="Comic Sans MS"/>
              </a:rPr>
              <a:t>Yo </a:t>
            </a:r>
            <a:r>
              <a:rPr lang="es-AR" sz="4800" dirty="0" smtClean="0">
                <a:latin typeface="Comic Sans MS"/>
                <a:cs typeface="Comic Sans MS"/>
              </a:rPr>
              <a:t>________ (escuchar) </a:t>
            </a:r>
            <a:r>
              <a:rPr lang="es-AR" sz="4800" dirty="0">
                <a:latin typeface="Comic Sans MS"/>
                <a:cs typeface="Comic Sans MS"/>
              </a:rPr>
              <a:t>música cuando </a:t>
            </a:r>
            <a:r>
              <a:rPr lang="es-AR" sz="4800" dirty="0" smtClean="0">
                <a:latin typeface="Comic Sans MS"/>
                <a:cs typeface="Comic Sans MS"/>
              </a:rPr>
              <a:t>estudio.</a:t>
            </a:r>
            <a:r>
              <a:rPr lang="en-US" sz="4800" dirty="0" smtClean="0">
                <a:latin typeface="Comic Sans MS"/>
                <a:cs typeface="Comic Sans MS"/>
              </a:rPr>
              <a:t> 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6002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escucho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 smtClean="0">
                <a:latin typeface="Comic Sans MS"/>
                <a:cs typeface="Comic Sans MS"/>
              </a:rPr>
              <a:t>Mis amigos y yo________ (mirar) </a:t>
            </a:r>
            <a:r>
              <a:rPr lang="es-AR" sz="4800" dirty="0">
                <a:latin typeface="Comic Sans MS"/>
                <a:cs typeface="Comic Sans MS"/>
              </a:rPr>
              <a:t>la televisión.</a:t>
            </a:r>
            <a:r>
              <a:rPr lang="en-US" sz="4800" dirty="0" smtClean="0">
                <a:latin typeface="Comic Sans MS"/>
                <a:cs typeface="Comic Sans MS"/>
              </a:rPr>
              <a:t> 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16002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miramos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>
                <a:latin typeface="Comic Sans MS"/>
                <a:cs typeface="Comic Sans MS"/>
              </a:rPr>
              <a:t>¿</a:t>
            </a:r>
            <a:r>
              <a:rPr lang="es-AR" sz="4800" dirty="0" smtClean="0">
                <a:latin typeface="Comic Sans MS"/>
                <a:cs typeface="Comic Sans MS"/>
              </a:rPr>
              <a:t>_______ (hablar) </a:t>
            </a:r>
            <a:r>
              <a:rPr lang="es-AR" sz="4800" dirty="0">
                <a:latin typeface="Comic Sans MS"/>
                <a:cs typeface="Comic Sans MS"/>
              </a:rPr>
              <a:t>tú español?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6002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hablas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>
                <a:latin typeface="Comic Sans MS"/>
                <a:cs typeface="Comic Sans MS"/>
              </a:rPr>
              <a:t>Los estudiantes </a:t>
            </a:r>
            <a:r>
              <a:rPr lang="es-AR" sz="4800" dirty="0" smtClean="0">
                <a:latin typeface="Comic Sans MS"/>
                <a:cs typeface="Comic Sans MS"/>
              </a:rPr>
              <a:t>_________ (trabajar) </a:t>
            </a:r>
            <a:r>
              <a:rPr lang="es-AR" sz="4800" dirty="0">
                <a:latin typeface="Comic Sans MS"/>
                <a:cs typeface="Comic Sans MS"/>
              </a:rPr>
              <a:t>mucho en la clase de ciencias.</a:t>
            </a:r>
            <a:r>
              <a:rPr lang="en-US" sz="4800" dirty="0" smtClean="0">
                <a:latin typeface="Comic Sans MS"/>
                <a:cs typeface="Comic Sans MS"/>
              </a:rPr>
              <a:t> 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12954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trabajan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>
                <a:latin typeface="Comic Sans MS"/>
                <a:cs typeface="Comic Sans MS"/>
              </a:rPr>
              <a:t>Nosotros </a:t>
            </a:r>
            <a:r>
              <a:rPr lang="es-AR" sz="4800" dirty="0" smtClean="0">
                <a:latin typeface="Comic Sans MS"/>
                <a:cs typeface="Comic Sans MS"/>
              </a:rPr>
              <a:t>_________ (entrar) </a:t>
            </a:r>
            <a:r>
              <a:rPr lang="es-AR" sz="4800" dirty="0">
                <a:latin typeface="Comic Sans MS"/>
                <a:cs typeface="Comic Sans MS"/>
              </a:rPr>
              <a:t>en la escuela.</a:t>
            </a:r>
            <a:r>
              <a:rPr lang="en-US" sz="4800" dirty="0" smtClean="0">
                <a:latin typeface="Comic Sans MS"/>
                <a:cs typeface="Comic Sans MS"/>
              </a:rPr>
              <a:t> 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16002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entramos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667000"/>
          </a:xfrm>
        </p:spPr>
        <p:txBody>
          <a:bodyPr>
            <a:noAutofit/>
          </a:bodyPr>
          <a:lstStyle/>
          <a:p>
            <a:r>
              <a:rPr lang="es-AR" sz="4800" dirty="0">
                <a:latin typeface="Comic Sans MS"/>
                <a:cs typeface="Comic Sans MS"/>
              </a:rPr>
              <a:t>Yo </a:t>
            </a:r>
            <a:r>
              <a:rPr lang="es-AR" sz="4800" dirty="0" smtClean="0">
                <a:latin typeface="Comic Sans MS"/>
                <a:cs typeface="Comic Sans MS"/>
              </a:rPr>
              <a:t>_______ (preparar) </a:t>
            </a:r>
            <a:r>
              <a:rPr lang="es-AR" sz="4800" dirty="0">
                <a:latin typeface="Comic Sans MS"/>
                <a:cs typeface="Comic Sans MS"/>
              </a:rPr>
              <a:t>para la prueba.</a:t>
            </a:r>
            <a:r>
              <a:rPr lang="en-US" sz="4800" dirty="0" smtClean="0">
                <a:latin typeface="Comic Sans MS"/>
                <a:cs typeface="Comic Sans MS"/>
              </a:rPr>
              <a:t> </a:t>
            </a:r>
            <a:endParaRPr lang="en-US" sz="4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600200"/>
            <a:ext cx="3352800" cy="914400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preparo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218</Words>
  <Application>Microsoft Office PowerPoint</Application>
  <PresentationFormat>On-screen Show (4:3)</PresentationFormat>
  <Paragraphs>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Los niños _______(esperar) el autobús.</vt:lpstr>
      <vt:lpstr>Señor García ________ (preparar) las lecciones.</vt:lpstr>
      <vt:lpstr>Patricio siempre _______ (llegar) a clase con su tarea. </vt:lpstr>
      <vt:lpstr>Yo ________ (escuchar) música cuando estudio. </vt:lpstr>
      <vt:lpstr>Mis amigos y yo________ (mirar) la televisión. </vt:lpstr>
      <vt:lpstr>¿_______ (hablar) tú español?</vt:lpstr>
      <vt:lpstr>Los estudiantes _________ (trabajar) mucho en la clase de ciencias. </vt:lpstr>
      <vt:lpstr>Nosotros _________ (entrar) en la escuela. </vt:lpstr>
      <vt:lpstr>Yo _______ (preparar) para la prueba. </vt:lpstr>
      <vt:lpstr>Pepe y yo nunca _______ (llegar) a clase tarde. </vt:lpstr>
      <vt:lpstr>¿_________ (esperar)  tú al policía? </vt:lpstr>
      <vt:lpstr>Las maestras ________ (buscar) las lecciones. </vt:lpstr>
      <vt:lpstr>Yo ________ (escuchar) música cuando estudio.</vt:lpstr>
      <vt:lpstr>Dos estudiantes ________ (usar) una calculadora. </vt:lpstr>
      <vt:lpstr>Mi padre y yo ________ (esperar) al doctor. </vt:lpstr>
      <vt:lpstr>Juana _________ (necesitar) escuchar más.</vt:lpstr>
      <vt:lpstr>Esteban y yo _________ (llevar) pantelones azules.</vt:lpstr>
      <vt:lpstr>¿______ (ayudar) tú a tu hermana a leer?</vt:lpstr>
      <vt:lpstr>¿__________ (preparar) tú la tarea para la clase de español? </vt:lpstr>
      <vt:lpstr>Carlos ________ (hablar) con su amiga por teléfono.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niños _______(esperar) el autobús.</dc:title>
  <dc:creator>Adrienne Armstrong</dc:creator>
  <cp:lastModifiedBy>BSD</cp:lastModifiedBy>
  <cp:revision>20</cp:revision>
  <dcterms:created xsi:type="dcterms:W3CDTF">2012-12-18T00:51:29Z</dcterms:created>
  <dcterms:modified xsi:type="dcterms:W3CDTF">2015-11-12T22:18:39Z</dcterms:modified>
</cp:coreProperties>
</file>