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5" r:id="rId5"/>
    <p:sldId id="274" r:id="rId6"/>
    <p:sldId id="273" r:id="rId7"/>
    <p:sldId id="272" r:id="rId8"/>
    <p:sldId id="271" r:id="rId9"/>
    <p:sldId id="270" r:id="rId10"/>
    <p:sldId id="267" r:id="rId11"/>
    <p:sldId id="268" r:id="rId12"/>
    <p:sldId id="269" r:id="rId13"/>
    <p:sldId id="266" r:id="rId14"/>
    <p:sldId id="265" r:id="rId15"/>
    <p:sldId id="264" r:id="rId16"/>
    <p:sldId id="263" r:id="rId17"/>
    <p:sldId id="261" r:id="rId18"/>
    <p:sldId id="262" r:id="rId19"/>
    <p:sldId id="260" r:id="rId20"/>
    <p:sldId id="258" r:id="rId21"/>
    <p:sldId id="25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2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3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9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75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4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26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2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8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0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1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677F1-42D5-4808-876F-DCEFDEEA2CB1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B49F-7864-42BB-9505-0F26F4A60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0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con </a:t>
            </a:r>
            <a:r>
              <a:rPr lang="en-US" dirty="0" err="1" smtClean="0"/>
              <a:t>cambios</a:t>
            </a:r>
            <a:r>
              <a:rPr lang="en-US" dirty="0" smtClean="0"/>
              <a:t> de </a:t>
            </a:r>
            <a:r>
              <a:rPr lang="en-US" dirty="0" err="1" smtClean="0"/>
              <a:t>raíz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e-</a:t>
            </a:r>
            <a:r>
              <a:rPr lang="en-US" dirty="0" err="1" smtClean="0"/>
              <a:t>ie</a:t>
            </a:r>
            <a:r>
              <a:rPr lang="en-US" dirty="0" smtClean="0"/>
              <a:t>, o-</a:t>
            </a:r>
            <a:r>
              <a:rPr lang="en-US" dirty="0" err="1" smtClean="0"/>
              <a:t>ue</a:t>
            </a:r>
            <a:r>
              <a:rPr lang="en-US" dirty="0" smtClean="0"/>
              <a:t>, u-</a:t>
            </a:r>
            <a:r>
              <a:rPr lang="en-US" dirty="0" err="1" smtClean="0"/>
              <a:t>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6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jugar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juega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58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piscinas</a:t>
            </a:r>
            <a:r>
              <a:rPr lang="en-US" dirty="0" smtClean="0"/>
              <a:t>/</a:t>
            </a:r>
            <a:r>
              <a:rPr lang="en-US" dirty="0" err="1" smtClean="0"/>
              <a:t>tener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tienen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82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contar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cuentan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56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jugar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juego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1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partido</a:t>
            </a:r>
            <a:r>
              <a:rPr lang="en-US" dirty="0" smtClean="0"/>
              <a:t>/</a:t>
            </a:r>
            <a:r>
              <a:rPr lang="en-US" dirty="0" err="1" smtClean="0"/>
              <a:t>comenzar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comienza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18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Ud</a:t>
            </a:r>
            <a:r>
              <a:rPr lang="en-US" dirty="0" smtClean="0"/>
              <a:t>./</a:t>
            </a:r>
            <a:r>
              <a:rPr lang="en-US" dirty="0" err="1" smtClean="0"/>
              <a:t>mostrar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muestra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23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Paula y </a:t>
            </a:r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entender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entendemos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3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querer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quiero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82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Uds</a:t>
            </a:r>
            <a:r>
              <a:rPr lang="en-US" dirty="0" smtClean="0"/>
              <a:t>./</a:t>
            </a:r>
            <a:r>
              <a:rPr lang="en-US" dirty="0" err="1" smtClean="0"/>
              <a:t>venir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vienen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05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a </a:t>
            </a:r>
            <a:r>
              <a:rPr lang="en-US" dirty="0" err="1" smtClean="0"/>
              <a:t>jugadora</a:t>
            </a:r>
            <a:r>
              <a:rPr lang="en-US" dirty="0" smtClean="0"/>
              <a:t>/</a:t>
            </a:r>
            <a:r>
              <a:rPr lang="en-US" dirty="0" err="1" smtClean="0"/>
              <a:t>poder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puede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00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dormir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duermes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81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empezar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empiezas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27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recordar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recuerda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40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preferir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preferimos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99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volver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vuelvo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91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equipo</a:t>
            </a:r>
            <a:r>
              <a:rPr lang="en-US" dirty="0" smtClean="0"/>
              <a:t> y </a:t>
            </a:r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perder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perdéis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02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almorzar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almuerzan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59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restaurantes</a:t>
            </a:r>
            <a:r>
              <a:rPr lang="en-US" dirty="0" smtClean="0"/>
              <a:t>/</a:t>
            </a:r>
            <a:r>
              <a:rPr lang="en-US" dirty="0" err="1" smtClean="0"/>
              <a:t>cerrar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cierran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43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pensar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piensas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83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vosotros</a:t>
            </a:r>
            <a:r>
              <a:rPr lang="en-US" dirty="0" smtClean="0"/>
              <a:t>/</a:t>
            </a:r>
            <a:r>
              <a:rPr lang="en-US" dirty="0" err="1" smtClean="0"/>
              <a:t>encontrar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encontráis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81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63</Words>
  <Application>Microsoft Office PowerPoint</Application>
  <PresentationFormat>On-screen Show (4:3)</PresentationFormat>
  <Paragraphs>42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Verbos con cambios de raíz</vt:lpstr>
      <vt:lpstr>tú/dormir</vt:lpstr>
      <vt:lpstr>nosotros/preferir</vt:lpstr>
      <vt:lpstr>yo/volver</vt:lpstr>
      <vt:lpstr>tu equipo y tú/perder</vt:lpstr>
      <vt:lpstr>ellas/almorzar</vt:lpstr>
      <vt:lpstr>los restaurantes/cerrar</vt:lpstr>
      <vt:lpstr>tú/pensar</vt:lpstr>
      <vt:lpstr>vosotros/encontrar</vt:lpstr>
      <vt:lpstr>él/jugar</vt:lpstr>
      <vt:lpstr>las piscinas/tener</vt:lpstr>
      <vt:lpstr>ellos/contar</vt:lpstr>
      <vt:lpstr>yo/jugar</vt:lpstr>
      <vt:lpstr>el partido/comenzar</vt:lpstr>
      <vt:lpstr>Ud./mostrar</vt:lpstr>
      <vt:lpstr>Paula y yo/entender</vt:lpstr>
      <vt:lpstr>yo/querer</vt:lpstr>
      <vt:lpstr>Uds./venir</vt:lpstr>
      <vt:lpstr>la jugadora/poder</vt:lpstr>
      <vt:lpstr>tú/empezar</vt:lpstr>
      <vt:lpstr>ella/recordar</vt:lpstr>
    </vt:vector>
  </TitlesOfParts>
  <Company>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con cambios de raíz</dc:title>
  <dc:creator>BSD</dc:creator>
  <cp:lastModifiedBy>BSD</cp:lastModifiedBy>
  <cp:revision>2</cp:revision>
  <dcterms:created xsi:type="dcterms:W3CDTF">2016-03-23T16:04:44Z</dcterms:created>
  <dcterms:modified xsi:type="dcterms:W3CDTF">2016-03-23T16:16:10Z</dcterms:modified>
</cp:coreProperties>
</file>