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7" r:id="rId11"/>
    <p:sldId id="269" r:id="rId12"/>
    <p:sldId id="263" r:id="rId13"/>
    <p:sldId id="266" r:id="rId14"/>
    <p:sldId id="265" r:id="rId15"/>
    <p:sldId id="26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3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2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8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1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raíz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ie</a:t>
            </a:r>
            <a:r>
              <a:rPr lang="en-US" dirty="0" smtClean="0"/>
              <a:t>, o-</a:t>
            </a:r>
            <a:r>
              <a:rPr lang="en-US" dirty="0" err="1" smtClean="0"/>
              <a:t>ue</a:t>
            </a:r>
            <a:r>
              <a:rPr lang="en-US" dirty="0" smtClean="0"/>
              <a:t>, u-</a:t>
            </a:r>
            <a:r>
              <a:rPr lang="en-US" dirty="0" err="1" smtClean="0"/>
              <a:t>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pedir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pide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decir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dicen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Paula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seguimos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conseguir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consigo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partido</a:t>
            </a:r>
            <a:r>
              <a:rPr lang="en-US" dirty="0" smtClean="0"/>
              <a:t>/</a:t>
            </a:r>
            <a:r>
              <a:rPr lang="en-US" dirty="0" err="1" smtClean="0"/>
              <a:t>repetir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repite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sigue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piscinas</a:t>
            </a:r>
            <a:r>
              <a:rPr lang="en-US" dirty="0" smtClean="0"/>
              <a:t>/</a:t>
            </a:r>
            <a:r>
              <a:rPr lang="en-US" dirty="0" err="1" smtClean="0"/>
              <a:t>pedir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piden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sigues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pedir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pedimos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conseguir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consigo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decir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decís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repetir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repiten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restaurantes</a:t>
            </a:r>
            <a:r>
              <a:rPr lang="en-US" dirty="0" smtClean="0"/>
              <a:t>/</a:t>
            </a:r>
            <a:r>
              <a:rPr lang="en-US" dirty="0" err="1" smtClean="0"/>
              <a:t>conseguir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consiguen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decir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dices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3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repetir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repetís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1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Verbos con cambios de raíz</vt:lpstr>
      <vt:lpstr>tú/seguir</vt:lpstr>
      <vt:lpstr>nosotros/pedir</vt:lpstr>
      <vt:lpstr>yo/conseguir</vt:lpstr>
      <vt:lpstr>tu equipo y tú/decir</vt:lpstr>
      <vt:lpstr>ellas/repetir</vt:lpstr>
      <vt:lpstr>los restaurantes/conseguir</vt:lpstr>
      <vt:lpstr>tú/decir</vt:lpstr>
      <vt:lpstr>vosotros/repetir</vt:lpstr>
      <vt:lpstr>él/pedir</vt:lpstr>
      <vt:lpstr>ellos/decir</vt:lpstr>
      <vt:lpstr>Paula y yo/seguir</vt:lpstr>
      <vt:lpstr>yo/conseguir</vt:lpstr>
      <vt:lpstr>el partido/repetir</vt:lpstr>
      <vt:lpstr>Ud./seguir</vt:lpstr>
      <vt:lpstr>las piscinas/pedir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con cambios de raíz</dc:title>
  <dc:creator>BSD</dc:creator>
  <cp:lastModifiedBy>BSD</cp:lastModifiedBy>
  <cp:revision>3</cp:revision>
  <dcterms:created xsi:type="dcterms:W3CDTF">2016-03-23T16:04:44Z</dcterms:created>
  <dcterms:modified xsi:type="dcterms:W3CDTF">2016-03-23T16:22:22Z</dcterms:modified>
</cp:coreProperties>
</file>