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1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7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7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9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2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0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0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B5AF-34DD-4FB7-884B-87D5A6B6CAE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1EDE-4D83-40C5-AE3F-623B82D5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3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Eras Medium ITC" pitchFamily="34" charset="0"/>
              </a:rPr>
              <a:t>Cambios</a:t>
            </a:r>
            <a:r>
              <a:rPr lang="en-US" dirty="0" smtClean="0">
                <a:solidFill>
                  <a:srgbClr val="002060"/>
                </a:solidFill>
                <a:latin typeface="Eras Medium ITC" pitchFamily="34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Eras Medium ITC" pitchFamily="34" charset="0"/>
              </a:rPr>
              <a:t>raíz</a:t>
            </a:r>
            <a:r>
              <a:rPr lang="en-US" dirty="0" smtClean="0">
                <a:solidFill>
                  <a:srgbClr val="002060"/>
                </a:solidFill>
                <a:latin typeface="Eras Medium ITC" pitchFamily="34" charset="0"/>
              </a:rPr>
              <a:t> en el </a:t>
            </a:r>
            <a:r>
              <a:rPr lang="en-US" dirty="0" err="1" smtClean="0">
                <a:solidFill>
                  <a:srgbClr val="002060"/>
                </a:solidFill>
                <a:latin typeface="Eras Medium ITC" pitchFamily="34" charset="0"/>
              </a:rPr>
              <a:t>presente</a:t>
            </a:r>
            <a:endParaRPr lang="en-US" dirty="0">
              <a:solidFill>
                <a:srgbClr val="002060"/>
              </a:solidFill>
              <a:latin typeface="Eras Medium IT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querer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quiero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40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</a:t>
            </a:r>
            <a:r>
              <a:rPr lang="en-US" dirty="0" smtClean="0"/>
              <a:t>./</a:t>
            </a:r>
            <a:r>
              <a:rPr lang="en-US" dirty="0" err="1" smtClean="0"/>
              <a:t>empezar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empieza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Paco</a:t>
            </a:r>
            <a:r>
              <a:rPr lang="en-US" dirty="0" smtClean="0"/>
              <a:t>, </a:t>
            </a:r>
            <a:r>
              <a:rPr lang="en-US" dirty="0" err="1" smtClean="0"/>
              <a:t>Lucila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jugamos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03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/</a:t>
            </a:r>
            <a:r>
              <a:rPr lang="en-US" dirty="0" err="1" smtClean="0"/>
              <a:t>preferir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prefieren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5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piensas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juega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vienes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0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policía</a:t>
            </a:r>
            <a:r>
              <a:rPr lang="en-US" dirty="0" smtClean="0"/>
              <a:t>/</a:t>
            </a:r>
            <a:r>
              <a:rPr lang="en-US" dirty="0" err="1" smtClean="0"/>
              <a:t>entender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entiende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cerrar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cierras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0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maestras</a:t>
            </a:r>
            <a:r>
              <a:rPr lang="en-US" dirty="0" smtClean="0"/>
              <a:t>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piensan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9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Isabel/</a:t>
            </a:r>
            <a:r>
              <a:rPr lang="en-US" dirty="0" err="1" smtClean="0"/>
              <a:t>entender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entiende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4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y </a:t>
            </a:r>
            <a:r>
              <a:rPr lang="en-US" dirty="0" err="1" smtClean="0"/>
              <a:t>tus</a:t>
            </a:r>
            <a:r>
              <a:rPr lang="en-US" dirty="0" smtClean="0"/>
              <a:t> padres/</a:t>
            </a:r>
            <a:r>
              <a:rPr lang="en-US" dirty="0" err="1" smtClean="0"/>
              <a:t>querer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Queréis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quieren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bomberos</a:t>
            </a:r>
            <a:r>
              <a:rPr lang="en-US" dirty="0" smtClean="0"/>
              <a:t>/</a:t>
            </a:r>
            <a:r>
              <a:rPr lang="en-US" dirty="0" err="1" smtClean="0"/>
              <a:t>merendar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meriendan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9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tengo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2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gata</a:t>
            </a:r>
            <a:r>
              <a:rPr lang="en-US" dirty="0" smtClean="0"/>
              <a:t>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piensa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9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Uds</a:t>
            </a:r>
            <a:r>
              <a:rPr lang="en-US" dirty="0" smtClean="0"/>
              <a:t>./</a:t>
            </a:r>
            <a:r>
              <a:rPr lang="en-US" dirty="0" err="1" smtClean="0"/>
              <a:t>perder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pierden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6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Nosotras</a:t>
            </a:r>
            <a:r>
              <a:rPr lang="en-US" dirty="0" smtClean="0"/>
              <a:t>/</a:t>
            </a:r>
            <a:r>
              <a:rPr lang="en-US" dirty="0" err="1" smtClean="0"/>
              <a:t>pensar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pensamos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estudiantes</a:t>
            </a:r>
            <a:r>
              <a:rPr lang="en-US" dirty="0" smtClean="0"/>
              <a:t>/</a:t>
            </a:r>
            <a:r>
              <a:rPr lang="en-US" dirty="0" err="1" smtClean="0"/>
              <a:t>tener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tienen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cerrar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cierro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9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/</a:t>
            </a:r>
            <a:r>
              <a:rPr lang="en-US" dirty="0" err="1" smtClean="0"/>
              <a:t>preferir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preferís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1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abuela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venimos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5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merendar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meriendas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71</Words>
  <Application>Microsoft Office PowerPoint</Application>
  <PresentationFormat>On-screen Show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Cambios de raíz en el presente</vt:lpstr>
      <vt:lpstr>Isabel/entender</vt:lpstr>
      <vt:lpstr>Uds./perder</vt:lpstr>
      <vt:lpstr>Nosotras/pensar</vt:lpstr>
      <vt:lpstr>Los estudiantes/tener</vt:lpstr>
      <vt:lpstr>Yo/cerrar</vt:lpstr>
      <vt:lpstr>Vosotros/preferir</vt:lpstr>
      <vt:lpstr>La abuela y yo/venir</vt:lpstr>
      <vt:lpstr>Tú/merendar</vt:lpstr>
      <vt:lpstr>Yo/querer</vt:lpstr>
      <vt:lpstr>Ud./empezar</vt:lpstr>
      <vt:lpstr>Paco, Lucila y yo/jugar</vt:lpstr>
      <vt:lpstr>Mis hermanos/preferir</vt:lpstr>
      <vt:lpstr>Tú/pensar</vt:lpstr>
      <vt:lpstr>El perro/jugar</vt:lpstr>
      <vt:lpstr>Tú/venir</vt:lpstr>
      <vt:lpstr>El policía/entender</vt:lpstr>
      <vt:lpstr>Tú/cerrar</vt:lpstr>
      <vt:lpstr>Las maestras/pensar</vt:lpstr>
      <vt:lpstr>Tú y tus padres/querer</vt:lpstr>
      <vt:lpstr>Los bomberos/merendar</vt:lpstr>
      <vt:lpstr>Yo/tener</vt:lpstr>
      <vt:lpstr>La gata/pensar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de raíz en el presente</dc:title>
  <dc:creator>BSD</dc:creator>
  <cp:lastModifiedBy>BSD</cp:lastModifiedBy>
  <cp:revision>7</cp:revision>
  <dcterms:created xsi:type="dcterms:W3CDTF">2014-05-09T12:07:05Z</dcterms:created>
  <dcterms:modified xsi:type="dcterms:W3CDTF">2015-09-21T13:13:56Z</dcterms:modified>
</cp:coreProperties>
</file>