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6" r:id="rId4"/>
    <p:sldId id="275" r:id="rId5"/>
    <p:sldId id="274" r:id="rId6"/>
    <p:sldId id="273" r:id="rId7"/>
    <p:sldId id="271" r:id="rId8"/>
    <p:sldId id="270" r:id="rId9"/>
    <p:sldId id="269" r:id="rId10"/>
    <p:sldId id="268" r:id="rId11"/>
    <p:sldId id="267" r:id="rId12"/>
    <p:sldId id="272" r:id="rId13"/>
    <p:sldId id="266" r:id="rId14"/>
    <p:sldId id="265" r:id="rId15"/>
    <p:sldId id="264" r:id="rId16"/>
    <p:sldId id="263" r:id="rId17"/>
    <p:sldId id="261" r:id="rId18"/>
    <p:sldId id="262" r:id="rId19"/>
    <p:sldId id="260" r:id="rId20"/>
    <p:sldId id="259" r:id="rId21"/>
    <p:sldId id="25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2792B-3083-4AEB-95A4-6AA11C95BDC5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90D2E-BB2C-415C-87BD-D20A9825F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702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2792B-3083-4AEB-95A4-6AA11C95BDC5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90D2E-BB2C-415C-87BD-D20A9825F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080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2792B-3083-4AEB-95A4-6AA11C95BDC5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90D2E-BB2C-415C-87BD-D20A9825F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786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2792B-3083-4AEB-95A4-6AA11C95BDC5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90D2E-BB2C-415C-87BD-D20A9825F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226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2792B-3083-4AEB-95A4-6AA11C95BDC5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90D2E-BB2C-415C-87BD-D20A9825F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129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2792B-3083-4AEB-95A4-6AA11C95BDC5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90D2E-BB2C-415C-87BD-D20A9825F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101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2792B-3083-4AEB-95A4-6AA11C95BDC5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90D2E-BB2C-415C-87BD-D20A9825F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11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2792B-3083-4AEB-95A4-6AA11C95BDC5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90D2E-BB2C-415C-87BD-D20A9825F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574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2792B-3083-4AEB-95A4-6AA11C95BDC5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90D2E-BB2C-415C-87BD-D20A9825F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807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2792B-3083-4AEB-95A4-6AA11C95BDC5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90D2E-BB2C-415C-87BD-D20A9825F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8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2792B-3083-4AEB-95A4-6AA11C95BDC5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90D2E-BB2C-415C-87BD-D20A9825F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112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2792B-3083-4AEB-95A4-6AA11C95BDC5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90D2E-BB2C-415C-87BD-D20A9825F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52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Cambios</a:t>
            </a:r>
            <a:r>
              <a:rPr lang="en-US" dirty="0" smtClean="0"/>
              <a:t> de </a:t>
            </a:r>
            <a:r>
              <a:rPr lang="en-US" dirty="0" err="1" smtClean="0"/>
              <a:t>raíz</a:t>
            </a:r>
            <a:r>
              <a:rPr lang="en-US" dirty="0" smtClean="0"/>
              <a:t> en el </a:t>
            </a:r>
            <a:r>
              <a:rPr lang="en-US" dirty="0" err="1" smtClean="0"/>
              <a:t>pretérito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8.1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59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dueños</a:t>
            </a:r>
            <a:r>
              <a:rPr lang="en-US" dirty="0" smtClean="0"/>
              <a:t>/</a:t>
            </a:r>
            <a:r>
              <a:rPr lang="en-US" dirty="0" err="1" smtClean="0"/>
              <a:t>despedirse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se </a:t>
            </a:r>
            <a:r>
              <a:rPr lang="en-US" sz="4400" dirty="0" err="1" smtClean="0">
                <a:solidFill>
                  <a:srgbClr val="FF0000"/>
                </a:solidFill>
              </a:rPr>
              <a:t>despidieron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31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ellas</a:t>
            </a:r>
            <a:r>
              <a:rPr lang="en-US" dirty="0" smtClean="0"/>
              <a:t>/</a:t>
            </a:r>
            <a:r>
              <a:rPr lang="en-US" dirty="0" err="1" smtClean="0"/>
              <a:t>sentirse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se </a:t>
            </a:r>
            <a:r>
              <a:rPr lang="en-US" sz="4400" dirty="0" err="1" smtClean="0">
                <a:solidFill>
                  <a:srgbClr val="FF0000"/>
                </a:solidFill>
              </a:rPr>
              <a:t>sintieron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938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 caballero y </a:t>
            </a:r>
            <a:r>
              <a:rPr lang="en-US" dirty="0" err="1" smtClean="0"/>
              <a:t>yo</a:t>
            </a:r>
            <a:r>
              <a:rPr lang="en-US" dirty="0" smtClean="0"/>
              <a:t>/</a:t>
            </a:r>
            <a:r>
              <a:rPr lang="en-US" dirty="0" err="1" smtClean="0"/>
              <a:t>divertirse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nos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divertimos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114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/</a:t>
            </a:r>
            <a:r>
              <a:rPr lang="en-US" dirty="0" err="1" smtClean="0"/>
              <a:t>conseguir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conseguí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395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Ud</a:t>
            </a:r>
            <a:r>
              <a:rPr lang="en-US" dirty="0" smtClean="0"/>
              <a:t>./</a:t>
            </a:r>
            <a:r>
              <a:rPr lang="en-US" dirty="0" err="1" smtClean="0"/>
              <a:t>preferir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prefirió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376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tú</a:t>
            </a:r>
            <a:r>
              <a:rPr lang="en-US" dirty="0" smtClean="0"/>
              <a:t>/</a:t>
            </a:r>
            <a:r>
              <a:rPr lang="en-US" dirty="0" err="1" smtClean="0"/>
              <a:t>dormir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dormiste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095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camarero</a:t>
            </a:r>
            <a:r>
              <a:rPr lang="en-US" dirty="0" smtClean="0"/>
              <a:t> y </a:t>
            </a:r>
            <a:r>
              <a:rPr lang="en-US" dirty="0" err="1" smtClean="0"/>
              <a:t>tú</a:t>
            </a:r>
            <a:r>
              <a:rPr lang="en-US" dirty="0" smtClean="0"/>
              <a:t>/</a:t>
            </a:r>
            <a:r>
              <a:rPr lang="en-US" dirty="0" err="1" smtClean="0"/>
              <a:t>servir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servisteis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663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ella</a:t>
            </a:r>
            <a:r>
              <a:rPr lang="en-US" dirty="0" smtClean="0"/>
              <a:t>/</a:t>
            </a:r>
            <a:r>
              <a:rPr lang="en-US" dirty="0" err="1" smtClean="0"/>
              <a:t>servir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sirvió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715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gerente</a:t>
            </a:r>
            <a:r>
              <a:rPr lang="en-US" dirty="0" smtClean="0"/>
              <a:t>/</a:t>
            </a:r>
            <a:r>
              <a:rPr lang="en-US" dirty="0" err="1" smtClean="0"/>
              <a:t>seguir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siguió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895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tú</a:t>
            </a:r>
            <a:r>
              <a:rPr lang="en-US" dirty="0" smtClean="0"/>
              <a:t>/</a:t>
            </a:r>
            <a:r>
              <a:rPr lang="en-US" dirty="0" err="1" smtClean="0"/>
              <a:t>divertirse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te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divertiste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409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Uds</a:t>
            </a:r>
            <a:r>
              <a:rPr lang="en-US" dirty="0" smtClean="0"/>
              <a:t>./</a:t>
            </a:r>
            <a:r>
              <a:rPr lang="en-US" dirty="0" err="1" smtClean="0"/>
              <a:t>servir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sirvieron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020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clientes</a:t>
            </a:r>
            <a:r>
              <a:rPr lang="en-US" dirty="0" smtClean="0"/>
              <a:t>/</a:t>
            </a:r>
            <a:r>
              <a:rPr lang="en-US" dirty="0" err="1" smtClean="0"/>
              <a:t>oír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oyeron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639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/</a:t>
            </a:r>
            <a:r>
              <a:rPr lang="en-US" dirty="0" err="1" smtClean="0"/>
              <a:t>morir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morí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122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él</a:t>
            </a:r>
            <a:r>
              <a:rPr lang="en-US" dirty="0" smtClean="0"/>
              <a:t>/</a:t>
            </a:r>
            <a:r>
              <a:rPr lang="en-US" dirty="0" err="1" smtClean="0"/>
              <a:t>pedir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pidió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564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nosotros</a:t>
            </a:r>
            <a:r>
              <a:rPr lang="en-US" dirty="0" smtClean="0"/>
              <a:t>/</a:t>
            </a:r>
            <a:r>
              <a:rPr lang="en-US" dirty="0" err="1" smtClean="0"/>
              <a:t>repetir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repetimos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753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tú</a:t>
            </a:r>
            <a:r>
              <a:rPr lang="en-US" dirty="0" smtClean="0"/>
              <a:t>/</a:t>
            </a:r>
            <a:r>
              <a:rPr lang="en-US" dirty="0" err="1" smtClean="0"/>
              <a:t>creer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creíste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640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ellos</a:t>
            </a:r>
            <a:r>
              <a:rPr lang="en-US" dirty="0" smtClean="0"/>
              <a:t>/</a:t>
            </a:r>
            <a:r>
              <a:rPr lang="en-US" dirty="0" err="1" smtClean="0"/>
              <a:t>dormir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durmieron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492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vosotros</a:t>
            </a:r>
            <a:r>
              <a:rPr lang="en-US" dirty="0" smtClean="0"/>
              <a:t>/leer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leísteis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705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/</a:t>
            </a:r>
            <a:r>
              <a:rPr lang="en-US" dirty="0" err="1" smtClean="0"/>
              <a:t>vestirse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me </a:t>
            </a:r>
            <a:r>
              <a:rPr lang="en-US" sz="4400" dirty="0" err="1" smtClean="0">
                <a:solidFill>
                  <a:srgbClr val="FF0000"/>
                </a:solidFill>
              </a:rPr>
              <a:t>vestí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138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dama</a:t>
            </a:r>
            <a:r>
              <a:rPr lang="en-US" dirty="0" smtClean="0"/>
              <a:t>/</a:t>
            </a:r>
            <a:r>
              <a:rPr lang="en-US" dirty="0" err="1" smtClean="0"/>
              <a:t>morir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murió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339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66</Words>
  <Application>Microsoft Office PowerPoint</Application>
  <PresentationFormat>On-screen Show (4:3)</PresentationFormat>
  <Paragraphs>42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Cambios de raíz en el pretérito</vt:lpstr>
      <vt:lpstr>Uds./servir</vt:lpstr>
      <vt:lpstr>él/pedir</vt:lpstr>
      <vt:lpstr>nosotros/repetir</vt:lpstr>
      <vt:lpstr>tú/creer</vt:lpstr>
      <vt:lpstr>ellos/dormir</vt:lpstr>
      <vt:lpstr>vosotros/leer</vt:lpstr>
      <vt:lpstr>yo/vestirse</vt:lpstr>
      <vt:lpstr>la dama/morir</vt:lpstr>
      <vt:lpstr>los dueños/despedirse</vt:lpstr>
      <vt:lpstr>ellas/sentirse</vt:lpstr>
      <vt:lpstr>el caballero y yo/divertirse</vt:lpstr>
      <vt:lpstr>yo/conseguir</vt:lpstr>
      <vt:lpstr>Ud./preferir</vt:lpstr>
      <vt:lpstr>tú/dormir</vt:lpstr>
      <vt:lpstr>el camarero y tú/servir</vt:lpstr>
      <vt:lpstr>ella/servir</vt:lpstr>
      <vt:lpstr>la gerente/seguir</vt:lpstr>
      <vt:lpstr>tú/divertirse</vt:lpstr>
      <vt:lpstr>los clientes/oír</vt:lpstr>
      <vt:lpstr>yo/morir</vt:lpstr>
    </vt:vector>
  </TitlesOfParts>
  <Company>BSD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Cambios de raíz en el pretérito</dc:title>
  <dc:creator>BSD</dc:creator>
  <cp:lastModifiedBy>BSD</cp:lastModifiedBy>
  <cp:revision>2</cp:revision>
  <dcterms:created xsi:type="dcterms:W3CDTF">2016-03-23T16:29:45Z</dcterms:created>
  <dcterms:modified xsi:type="dcterms:W3CDTF">2016-03-23T17:22:13Z</dcterms:modified>
</cp:coreProperties>
</file>