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79" r:id="rId8"/>
    <p:sldId id="260" r:id="rId9"/>
    <p:sldId id="280" r:id="rId10"/>
    <p:sldId id="261" r:id="rId11"/>
    <p:sldId id="281" r:id="rId12"/>
    <p:sldId id="262" r:id="rId13"/>
    <p:sldId id="275" r:id="rId14"/>
    <p:sldId id="263" r:id="rId15"/>
    <p:sldId id="282" r:id="rId16"/>
    <p:sldId id="264" r:id="rId17"/>
    <p:sldId id="283" r:id="rId18"/>
    <p:sldId id="265" r:id="rId19"/>
    <p:sldId id="284" r:id="rId20"/>
    <p:sldId id="266" r:id="rId21"/>
    <p:sldId id="271" r:id="rId22"/>
    <p:sldId id="267" r:id="rId23"/>
    <p:sldId id="276" r:id="rId24"/>
    <p:sldId id="268" r:id="rId25"/>
    <p:sldId id="277" r:id="rId26"/>
    <p:sldId id="269" r:id="rId27"/>
    <p:sldId id="272" r:id="rId28"/>
    <p:sldId id="270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8F12-278D-447B-858D-5738A0E2925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05EB-0457-45C5-A3E4-FEB844EA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3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8F12-278D-447B-858D-5738A0E2925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05EB-0457-45C5-A3E4-FEB844EA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3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8F12-278D-447B-858D-5738A0E2925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05EB-0457-45C5-A3E4-FEB844EA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2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8F12-278D-447B-858D-5738A0E2925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05EB-0457-45C5-A3E4-FEB844EA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2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8F12-278D-447B-858D-5738A0E2925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05EB-0457-45C5-A3E4-FEB844EA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8F12-278D-447B-858D-5738A0E2925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05EB-0457-45C5-A3E4-FEB844EA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6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8F12-278D-447B-858D-5738A0E2925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05EB-0457-45C5-A3E4-FEB844EA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3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8F12-278D-447B-858D-5738A0E2925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05EB-0457-45C5-A3E4-FEB844EA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5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8F12-278D-447B-858D-5738A0E2925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05EB-0457-45C5-A3E4-FEB844EA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1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8F12-278D-447B-858D-5738A0E2925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05EB-0457-45C5-A3E4-FEB844EA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9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8F12-278D-447B-858D-5738A0E2925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05EB-0457-45C5-A3E4-FEB844EA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8F12-278D-447B-858D-5738A0E2925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E05EB-0457-45C5-A3E4-FEB844EA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progresivo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chicas</a:t>
            </a:r>
            <a:endParaRPr lang="en-US" dirty="0"/>
          </a:p>
        </p:txBody>
      </p:sp>
      <p:pic>
        <p:nvPicPr>
          <p:cNvPr id="11266" name="Picture 2" descr="http://upload.wikimedia.org/wikipedia/commons/8/86/Girls_playing_Soc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744" y="1676400"/>
            <a:ext cx="4343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jugando</a:t>
            </a:r>
            <a:r>
              <a:rPr lang="en-US" dirty="0" smtClean="0"/>
              <a:t> al </a:t>
            </a:r>
            <a:r>
              <a:rPr lang="en-US" dirty="0" err="1" smtClean="0"/>
              <a:t>fútbol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smtClean="0"/>
              <a:t>amigo y </a:t>
            </a:r>
            <a:r>
              <a:rPr lang="en-US" dirty="0" err="1" smtClean="0"/>
              <a:t>tú</a:t>
            </a:r>
            <a:endParaRPr lang="en-US" dirty="0"/>
          </a:p>
        </p:txBody>
      </p:sp>
      <p:pic>
        <p:nvPicPr>
          <p:cNvPr id="5122" name="Picture 2" descr="http://www.d107.org/images/elementary/pair%20re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714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Estáis</a:t>
            </a:r>
            <a:r>
              <a:rPr lang="en-US" dirty="0" smtClean="0"/>
              <a:t> </a:t>
            </a:r>
            <a:r>
              <a:rPr lang="en-US" dirty="0" err="1" smtClean="0"/>
              <a:t>leyendo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Consuelo</a:t>
            </a:r>
            <a:endParaRPr lang="en-US" dirty="0"/>
          </a:p>
        </p:txBody>
      </p:sp>
      <p:pic>
        <p:nvPicPr>
          <p:cNvPr id="12290" name="Picture 2" descr="https://www.naturessleep.com/Portals/0/sleeping-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7148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durmiendo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Usted</a:t>
            </a:r>
            <a:endParaRPr lang="en-US" dirty="0"/>
          </a:p>
        </p:txBody>
      </p:sp>
      <p:pic>
        <p:nvPicPr>
          <p:cNvPr id="13314" name="Picture 2" descr="http://i.telegraph.co.uk/multimedia/archive/00979/drinking-water-460_97974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bebiendo</a:t>
            </a:r>
            <a:r>
              <a:rPr lang="en-US" dirty="0" smtClean="0"/>
              <a:t> </a:t>
            </a:r>
            <a:r>
              <a:rPr lang="en-US" dirty="0" err="1" smtClean="0"/>
              <a:t>agua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Juana y David</a:t>
            </a:r>
            <a:endParaRPr lang="en-US" dirty="0"/>
          </a:p>
        </p:txBody>
      </p:sp>
      <p:pic>
        <p:nvPicPr>
          <p:cNvPr id="14338" name="Picture 2" descr="http://cdn.sheknows.com/articles/crave/couple-happily-inline-skating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7148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patinando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Ellos</a:t>
            </a:r>
            <a:endParaRPr lang="en-US" dirty="0"/>
          </a:p>
        </p:txBody>
      </p:sp>
      <p:pic>
        <p:nvPicPr>
          <p:cNvPr id="3074" name="Picture 2" descr="http://images.fineartamerica.com/images-medium-large/harbor-seals-sunbathing-on-the-beach-40d7553-wingsdomain-art-and-phot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7148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endParaRPr lang="en-US" dirty="0"/>
          </a:p>
        </p:txBody>
      </p:sp>
      <p:pic>
        <p:nvPicPr>
          <p:cNvPr id="1026" name="Picture 2" descr="http://www.womenshealthmag.com/files/images/1103-woman-ru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Estoy</a:t>
            </a:r>
            <a:r>
              <a:rPr lang="en-US" dirty="0" smtClean="0"/>
              <a:t> </a:t>
            </a:r>
            <a:r>
              <a:rPr lang="en-US" dirty="0" err="1" smtClean="0"/>
              <a:t>corriendo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Nosotros</a:t>
            </a:r>
            <a:endParaRPr lang="en-US" dirty="0"/>
          </a:p>
        </p:txBody>
      </p:sp>
      <p:pic>
        <p:nvPicPr>
          <p:cNvPr id="6146" name="Picture 2" descr="http://walkingfit.ucr.edu/images/Group%20Walking_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7148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caminando</a:t>
            </a:r>
            <a:r>
              <a:rPr lang="en-US" dirty="0" smtClean="0"/>
              <a:t>/</a:t>
            </a:r>
            <a:r>
              <a:rPr lang="en-US" dirty="0" err="1" smtClean="0"/>
              <a:t>andando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Tú</a:t>
            </a:r>
            <a:endParaRPr lang="en-US" dirty="0"/>
          </a:p>
        </p:txBody>
      </p:sp>
      <p:pic>
        <p:nvPicPr>
          <p:cNvPr id="7170" name="Picture 2" descr="http://www.campshane.com/blog/wp-content/uploads/2013/07/veggi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7148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Estás</a:t>
            </a:r>
            <a:r>
              <a:rPr lang="en-US" dirty="0" smtClean="0"/>
              <a:t> </a:t>
            </a:r>
            <a:r>
              <a:rPr lang="en-US" dirty="0" err="1" smtClean="0"/>
              <a:t>comiendo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Manuel</a:t>
            </a:r>
            <a:endParaRPr lang="en-US" dirty="0"/>
          </a:p>
        </p:txBody>
      </p:sp>
      <p:pic>
        <p:nvPicPr>
          <p:cNvPr id="2050" name="Picture 2" descr="http://www.samplestuff.com/wp-content/uploads/2012/09/taking-picture-photograp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7148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sacando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Ustedes</a:t>
            </a:r>
            <a:endParaRPr lang="en-US" dirty="0"/>
          </a:p>
        </p:txBody>
      </p:sp>
      <p:pic>
        <p:nvPicPr>
          <p:cNvPr id="8194" name="Picture 2" descr="http://aquaforceswimmingclub.com.au/images/butterfly_rac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7148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nadando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tomando</a:t>
            </a:r>
            <a:r>
              <a:rPr lang="en-US" dirty="0" smtClean="0"/>
              <a:t> el sol.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y </a:t>
            </a:r>
            <a:r>
              <a:rPr lang="en-US" dirty="0" err="1" smtClean="0"/>
              <a:t>yo</a:t>
            </a:r>
            <a:endParaRPr lang="en-US" dirty="0"/>
          </a:p>
        </p:txBody>
      </p:sp>
      <p:pic>
        <p:nvPicPr>
          <p:cNvPr id="4100" name="Picture 4" descr="http://www.colleenhammond.com/wp-content/uploads/2011/08/watching-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84" y="2133600"/>
            <a:ext cx="43719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viendo</a:t>
            </a:r>
            <a:r>
              <a:rPr lang="en-US" dirty="0" smtClean="0"/>
              <a:t> la </a:t>
            </a:r>
            <a:r>
              <a:rPr lang="en-US" dirty="0" err="1" smtClean="0"/>
              <a:t>televisión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Tú</a:t>
            </a:r>
            <a:endParaRPr lang="en-US" dirty="0"/>
          </a:p>
        </p:txBody>
      </p:sp>
      <p:pic>
        <p:nvPicPr>
          <p:cNvPr id="9218" name="Picture 2" descr="http://college.monster.com/nfs/college/attachment_images/0000/2128/ListeningInterview_crop380w.jpg?12501985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61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Estás</a:t>
            </a:r>
            <a:r>
              <a:rPr lang="en-US" dirty="0" smtClean="0"/>
              <a:t> </a:t>
            </a:r>
            <a:r>
              <a:rPr lang="en-US" dirty="0" err="1" smtClean="0"/>
              <a:t>escuchando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endParaRPr lang="en-US" dirty="0"/>
          </a:p>
        </p:txBody>
      </p:sp>
      <p:pic>
        <p:nvPicPr>
          <p:cNvPr id="3" name="Picture 2" descr="http://educationviews.org/wp-content/uploads/2012/02/writing_sam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22757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7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Estoy</a:t>
            </a:r>
            <a:r>
              <a:rPr lang="en-US" dirty="0" smtClean="0"/>
              <a:t> </a:t>
            </a:r>
            <a:r>
              <a:rPr lang="en-US" dirty="0" err="1" smtClean="0"/>
              <a:t>escribiendo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77</Words>
  <Application>Microsoft Office PowerPoint</Application>
  <PresentationFormat>On-screen Show (4:3)</PresentationFormat>
  <Paragraphs>29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El presente progresivo</vt:lpstr>
      <vt:lpstr>Ellos</vt:lpstr>
      <vt:lpstr>Están tomando el sol.</vt:lpstr>
      <vt:lpstr>Mi familia y yo</vt:lpstr>
      <vt:lpstr>Estamos viendo la televisión.</vt:lpstr>
      <vt:lpstr>Tú</vt:lpstr>
      <vt:lpstr>Estás escuchando.</vt:lpstr>
      <vt:lpstr>Yo</vt:lpstr>
      <vt:lpstr>Estoy escribiendo.</vt:lpstr>
      <vt:lpstr>Las chicas</vt:lpstr>
      <vt:lpstr>Están jugando al fútbol.</vt:lpstr>
      <vt:lpstr>Tu amigo y tú</vt:lpstr>
      <vt:lpstr>Estáis leyendo.</vt:lpstr>
      <vt:lpstr>Consuelo</vt:lpstr>
      <vt:lpstr>Está durmiendo.</vt:lpstr>
      <vt:lpstr>Usted</vt:lpstr>
      <vt:lpstr>Está bebiendo agua.</vt:lpstr>
      <vt:lpstr>Juana y David</vt:lpstr>
      <vt:lpstr>Están patinando.</vt:lpstr>
      <vt:lpstr>Yo</vt:lpstr>
      <vt:lpstr>Estoy corriendo.</vt:lpstr>
      <vt:lpstr>Nosotros</vt:lpstr>
      <vt:lpstr>Estamos caminando/andando.</vt:lpstr>
      <vt:lpstr>Tú</vt:lpstr>
      <vt:lpstr>Estás comiendo.</vt:lpstr>
      <vt:lpstr>Manuel</vt:lpstr>
      <vt:lpstr> Está sacando fotos.</vt:lpstr>
      <vt:lpstr>Ustedes</vt:lpstr>
      <vt:lpstr>Están nadando.</vt:lpstr>
    </vt:vector>
  </TitlesOfParts>
  <Company>Berkley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presente progresivo</dc:title>
  <dc:creator>BSD</dc:creator>
  <cp:lastModifiedBy>BSD</cp:lastModifiedBy>
  <cp:revision>4</cp:revision>
  <dcterms:created xsi:type="dcterms:W3CDTF">2013-10-16T16:59:08Z</dcterms:created>
  <dcterms:modified xsi:type="dcterms:W3CDTF">2015-10-26T16:41:41Z</dcterms:modified>
</cp:coreProperties>
</file>