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81" r:id="rId5"/>
    <p:sldId id="258" r:id="rId6"/>
    <p:sldId id="279" r:id="rId7"/>
    <p:sldId id="276" r:id="rId8"/>
    <p:sldId id="259" r:id="rId9"/>
    <p:sldId id="260" r:id="rId10"/>
    <p:sldId id="283" r:id="rId11"/>
    <p:sldId id="261" r:id="rId12"/>
    <p:sldId id="262" r:id="rId13"/>
    <p:sldId id="280" r:id="rId14"/>
    <p:sldId id="264" r:id="rId15"/>
    <p:sldId id="265" r:id="rId16"/>
    <p:sldId id="278" r:id="rId17"/>
    <p:sldId id="268" r:id="rId18"/>
    <p:sldId id="277" r:id="rId19"/>
    <p:sldId id="269" r:id="rId20"/>
    <p:sldId id="275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3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8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3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8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4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7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9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381E-2305-4B3E-8A8B-E7458135810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6CBEE-8C74-4BA7-ADAB-AFA81FC8B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7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/</a:t>
            </a:r>
            <a:r>
              <a:rPr lang="en-US" dirty="0" err="1" smtClean="0"/>
              <a:t>vivir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vivieron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5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pagar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Pagu</a:t>
            </a:r>
            <a:r>
              <a:rPr lang="en-US" dirty="0" err="1">
                <a:solidFill>
                  <a:srgbClr val="FF0000"/>
                </a:solidFill>
              </a:rPr>
              <a:t>é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blusa</a:t>
            </a:r>
            <a:r>
              <a:rPr lang="en-US" dirty="0" smtClean="0"/>
              <a:t>/costar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costó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vendedor</a:t>
            </a:r>
            <a:r>
              <a:rPr lang="en-US" dirty="0" smtClean="0"/>
              <a:t>/vender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vendió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Marta/</a:t>
            </a:r>
            <a:r>
              <a:rPr lang="en-US" dirty="0" err="1" smtClean="0"/>
              <a:t>gastar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Gastó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dinero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comenzar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comencé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conociste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8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Nosotras</a:t>
            </a:r>
            <a:r>
              <a:rPr lang="en-US" dirty="0" smtClean="0"/>
              <a:t>/</a:t>
            </a:r>
            <a:r>
              <a:rPr lang="en-US" dirty="0" err="1" smtClean="0"/>
              <a:t>prestar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Prestamos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ofrecer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ofreciste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1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Sacaron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fotos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caminar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Caminaste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tocar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toqué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0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turistas</a:t>
            </a:r>
            <a:r>
              <a:rPr lang="en-US" dirty="0" smtClean="0"/>
              <a:t>/</a:t>
            </a:r>
            <a:r>
              <a:rPr lang="en-US" dirty="0" err="1" smtClean="0"/>
              <a:t>viajar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viajaron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6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y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perros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corristeis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6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dependiente</a:t>
            </a:r>
            <a:r>
              <a:rPr lang="en-US" dirty="0" smtClean="0"/>
              <a:t>/</a:t>
            </a:r>
            <a:r>
              <a:rPr lang="en-US" dirty="0" err="1" smtClean="0"/>
              <a:t>organizar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organizó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3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conocimos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5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clientes</a:t>
            </a:r>
            <a:r>
              <a:rPr lang="en-US" dirty="0" smtClean="0"/>
              <a:t>/</a:t>
            </a:r>
            <a:r>
              <a:rPr lang="en-US" dirty="0" err="1" smtClean="0"/>
              <a:t>comprar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compraron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0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salir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salí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almorzar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almorcé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5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preparar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Preparó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cena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74</Words>
  <Application>Microsoft Office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El pretérito</vt:lpstr>
      <vt:lpstr>Tú/caminar</vt:lpstr>
      <vt:lpstr>Tú y tus perros/correr</vt:lpstr>
      <vt:lpstr>La dependiente/organizar</vt:lpstr>
      <vt:lpstr>Mis hermanos y yo/conocer</vt:lpstr>
      <vt:lpstr>Los clientes/comprar</vt:lpstr>
      <vt:lpstr>Yo/salir</vt:lpstr>
      <vt:lpstr>Yo/almorzar</vt:lpstr>
      <vt:lpstr>Ud./preparar la cena</vt:lpstr>
      <vt:lpstr>Las chicas/vivir</vt:lpstr>
      <vt:lpstr>Yo/pagar</vt:lpstr>
      <vt:lpstr>La blusa/costar</vt:lpstr>
      <vt:lpstr>El vendedor/vender</vt:lpstr>
      <vt:lpstr>Marta/gastar el dinero</vt:lpstr>
      <vt:lpstr>Yo/comenzar</vt:lpstr>
      <vt:lpstr>Tú/conocer</vt:lpstr>
      <vt:lpstr>Nosotras/prestar</vt:lpstr>
      <vt:lpstr>Tú/ofrecer</vt:lpstr>
      <vt:lpstr>Uds./sacar unas fotos</vt:lpstr>
      <vt:lpstr>Yo/tocar</vt:lpstr>
      <vt:lpstr>Los turistas/viajar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BSD</dc:creator>
  <cp:lastModifiedBy>BSD</cp:lastModifiedBy>
  <cp:revision>11</cp:revision>
  <dcterms:created xsi:type="dcterms:W3CDTF">2015-03-24T14:26:40Z</dcterms:created>
  <dcterms:modified xsi:type="dcterms:W3CDTF">2015-12-07T14:14:43Z</dcterms:modified>
</cp:coreProperties>
</file>