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4" r:id="rId5"/>
    <p:sldId id="273" r:id="rId6"/>
    <p:sldId id="271" r:id="rId7"/>
    <p:sldId id="270" r:id="rId8"/>
    <p:sldId id="269" r:id="rId9"/>
    <p:sldId id="268" r:id="rId10"/>
    <p:sldId id="267" r:id="rId11"/>
    <p:sldId id="266" r:id="rId12"/>
    <p:sldId id="261" r:id="rId13"/>
    <p:sldId id="265" r:id="rId14"/>
    <p:sldId id="264" r:id="rId15"/>
    <p:sldId id="263" r:id="rId16"/>
    <p:sldId id="262" r:id="rId17"/>
    <p:sldId id="260" r:id="rId18"/>
    <p:sldId id="258" r:id="rId19"/>
    <p:sldId id="259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234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4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3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7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DE50-CBF5-4D4D-AC4D-4B50DEAAC68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D5E0-5B40-435E-A140-7789E4AFC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/-</a:t>
            </a:r>
            <a:r>
              <a:rPr lang="en-US" dirty="0" err="1" smtClean="0"/>
              <a:t>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 </a:t>
            </a:r>
            <a:r>
              <a:rPr lang="en-US" dirty="0" err="1" smtClean="0"/>
              <a:t>hija</a:t>
            </a:r>
            <a:r>
              <a:rPr lang="en-US" dirty="0" smtClean="0"/>
              <a:t>/</a:t>
            </a:r>
            <a:r>
              <a:rPr lang="en-US" dirty="0" err="1" smtClean="0"/>
              <a:t>escribir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escribe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9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nietas</a:t>
            </a:r>
            <a:r>
              <a:rPr lang="en-US" dirty="0" smtClean="0"/>
              <a:t> de Pablo/</a:t>
            </a:r>
            <a:r>
              <a:rPr lang="en-US" dirty="0" err="1" smtClean="0"/>
              <a:t>abrir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abren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7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primos</a:t>
            </a:r>
            <a:r>
              <a:rPr lang="en-US" dirty="0" smtClean="0"/>
              <a:t> y </a:t>
            </a: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estáis</a:t>
            </a:r>
            <a:r>
              <a:rPr lang="en-US" sz="4400" dirty="0" smtClean="0">
                <a:solidFill>
                  <a:srgbClr val="FF0000"/>
                </a:solidFill>
              </a:rPr>
              <a:t>/</a:t>
            </a:r>
            <a:r>
              <a:rPr lang="en-US" sz="4400" dirty="0" err="1" smtClean="0">
                <a:solidFill>
                  <a:srgbClr val="FF0000"/>
                </a:solidFill>
              </a:rPr>
              <a:t>están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asistir</a:t>
            </a:r>
            <a:r>
              <a:rPr lang="en-US" dirty="0" smtClean="0"/>
              <a:t> a la fiesta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Asisto</a:t>
            </a:r>
            <a:r>
              <a:rPr lang="en-US" sz="4400" dirty="0" smtClean="0">
                <a:solidFill>
                  <a:srgbClr val="FF0000"/>
                </a:solidFill>
              </a:rPr>
              <a:t> a la fiesta.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6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Martín/</a:t>
            </a:r>
            <a:r>
              <a:rPr lang="en-US" dirty="0" err="1" smtClean="0"/>
              <a:t>creer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cree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comprender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comprenden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hablar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hablas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5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vivir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vive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preparar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preparo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Juana/</a:t>
            </a:r>
            <a:r>
              <a:rPr lang="en-US" dirty="0" err="1" smtClean="0"/>
              <a:t>correr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corre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padres/</a:t>
            </a:r>
            <a:r>
              <a:rPr lang="en-US" dirty="0" err="1" smtClean="0"/>
              <a:t>decidir</a:t>
            </a:r>
            <a:r>
              <a:rPr lang="en-US" dirty="0" smtClean="0"/>
              <a:t> </a:t>
            </a:r>
            <a:r>
              <a:rPr lang="en-US" dirty="0" err="1" smtClean="0"/>
              <a:t>caminar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Deciden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caminar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describir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describen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6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Nosotras</a:t>
            </a:r>
            <a:r>
              <a:rPr lang="en-US" dirty="0" smtClean="0"/>
              <a:t>/</a:t>
            </a:r>
            <a:r>
              <a:rPr lang="en-US" dirty="0" err="1" smtClean="0"/>
              <a:t>recibir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recibimos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/comer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coméis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6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bailar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Aprendes</a:t>
            </a:r>
            <a:r>
              <a:rPr lang="en-US" sz="4400" dirty="0" smtClean="0">
                <a:solidFill>
                  <a:srgbClr val="FF0000"/>
                </a:solidFill>
              </a:rPr>
              <a:t> a </a:t>
            </a:r>
            <a:r>
              <a:rPr lang="en-US" sz="4400" dirty="0" err="1" smtClean="0">
                <a:solidFill>
                  <a:srgbClr val="FF0000"/>
                </a:solidFill>
              </a:rPr>
              <a:t>bailar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compartir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comparten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9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hombres/</a:t>
            </a:r>
            <a:r>
              <a:rPr lang="en-US" dirty="0" err="1" smtClean="0"/>
              <a:t>beber</a:t>
            </a:r>
            <a:r>
              <a:rPr lang="en-US" dirty="0" smtClean="0"/>
              <a:t> el </a:t>
            </a:r>
            <a:r>
              <a:rPr lang="en-US" dirty="0" err="1" smtClean="0"/>
              <a:t>agua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Beben</a:t>
            </a:r>
            <a:r>
              <a:rPr lang="en-US" sz="4400" dirty="0" smtClean="0">
                <a:solidFill>
                  <a:srgbClr val="FF0000"/>
                </a:solidFill>
              </a:rPr>
              <a:t> el </a:t>
            </a:r>
            <a:r>
              <a:rPr lang="en-US" sz="4400" dirty="0" err="1" smtClean="0">
                <a:solidFill>
                  <a:srgbClr val="FF0000"/>
                </a:solidFill>
              </a:rPr>
              <a:t>agua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7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deber</a:t>
            </a:r>
            <a:r>
              <a:rPr lang="en-US" dirty="0" smtClean="0"/>
              <a:t> </a:t>
            </a:r>
            <a:r>
              <a:rPr lang="en-US" dirty="0" err="1" smtClean="0"/>
              <a:t>desayunar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Debo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desayunar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Sr. </a:t>
            </a:r>
            <a:r>
              <a:rPr lang="en-US" dirty="0" err="1" smtClean="0"/>
              <a:t>Yowchuang</a:t>
            </a:r>
            <a:r>
              <a:rPr lang="en-US" dirty="0" smtClean="0"/>
              <a:t>/leer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lee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somos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88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Los verbos regulares</vt:lpstr>
      <vt:lpstr>Los padres/decidir caminar</vt:lpstr>
      <vt:lpstr>Vosotros/comer</vt:lpstr>
      <vt:lpstr>Tú/aprender a bailar</vt:lpstr>
      <vt:lpstr>Ellas/compartir</vt:lpstr>
      <vt:lpstr>Los hombres/beber el agua</vt:lpstr>
      <vt:lpstr>Yo/deber desayunar</vt:lpstr>
      <vt:lpstr>Sr. Yowchuang/leer</vt:lpstr>
      <vt:lpstr>Mi hermano y yo/ser</vt:lpstr>
      <vt:lpstr>Su hija/escribir</vt:lpstr>
      <vt:lpstr>Las nietas de Pablo/abrir</vt:lpstr>
      <vt:lpstr>Tus primos y tú/estar</vt:lpstr>
      <vt:lpstr>Yo/asistir a la fiesta</vt:lpstr>
      <vt:lpstr>Martín/creer</vt:lpstr>
      <vt:lpstr>Uds./comprender</vt:lpstr>
      <vt:lpstr>Tú/hablar</vt:lpstr>
      <vt:lpstr>Ud./vivir</vt:lpstr>
      <vt:lpstr>Yo/preparar</vt:lpstr>
      <vt:lpstr>Juana/correr</vt:lpstr>
      <vt:lpstr>Ellos/describir</vt:lpstr>
      <vt:lpstr>Nosotras/recibir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BSD</dc:creator>
  <cp:lastModifiedBy>BSD</cp:lastModifiedBy>
  <cp:revision>5</cp:revision>
  <dcterms:created xsi:type="dcterms:W3CDTF">2016-02-05T13:04:11Z</dcterms:created>
  <dcterms:modified xsi:type="dcterms:W3CDTF">2016-02-05T18:36:47Z</dcterms:modified>
</cp:coreProperties>
</file>