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7B536-7FCB-D94E-B06B-5E543E75E08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B1201-D979-DB45-A61A-F80AF603E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06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6458F-4530-DA43-AB22-7A1F5F0D3260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D9F07-C47E-6245-A518-8DE963E68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80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73CF-DFE9-8345-BA74-4F5100E4EF5F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9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8A59-88A8-E149-9AE5-5E7962586212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8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B87CE-8F24-794B-939A-AF2370DF77AE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8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1912-60FE-D84F-BD96-632485F01C44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2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D8355-E173-5D42-BDC7-A165B213217E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9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4EB-3ABC-8149-9DB8-0B1183367A0F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0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66F9F-70E2-5D4C-A17D-79A88BE53961}" type="datetime1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8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EFF0-5B0F-3849-A537-1E45EF0F80CC}" type="datetime1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DE3C-DDC7-A14B-AABE-763EDD19C817}" type="datetime1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7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0365-685F-4A40-9A12-9428B1F398E3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328D8-7B3A-E247-9651-1BFF35A7F2F3}" type="datetime1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0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D36FD-3AB4-794F-84D0-C8C38D18F986}" type="datetime1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105E-C971-0C47-9EC0-A2DAAC2A2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quare Dot Frame_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74174" y="821654"/>
            <a:ext cx="556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Gustar</a:t>
            </a:r>
            <a:endParaRPr lang="en-US" sz="9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715" y="2234838"/>
            <a:ext cx="3487030" cy="1915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4174" y="4150063"/>
            <a:ext cx="556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Using </a:t>
            </a:r>
            <a:r>
              <a:rPr lang="en-US" sz="4000" dirty="0" err="1" smtClean="0">
                <a:latin typeface="Comic Sans MS"/>
                <a:cs typeface="Comic Sans MS"/>
              </a:rPr>
              <a:t>gustar</a:t>
            </a:r>
            <a:r>
              <a:rPr lang="en-US" sz="4000" dirty="0" smtClean="0">
                <a:latin typeface="Comic Sans MS"/>
                <a:cs typeface="Comic Sans MS"/>
              </a:rPr>
              <a:t>, state what actions are liked.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0854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Royal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family di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660" y="1624632"/>
            <a:ext cx="2836602" cy="16997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3775" y="1942089"/>
            <a:ext cx="397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mic Sans MS"/>
                <a:cs typeface="Comic Sans MS"/>
              </a:rPr>
              <a:t>la </a:t>
            </a:r>
            <a:r>
              <a:rPr lang="en-US" sz="6000" dirty="0" err="1" smtClean="0">
                <a:latin typeface="Comic Sans MS"/>
                <a:cs typeface="Comic Sans MS"/>
              </a:rPr>
              <a:t>familia</a:t>
            </a:r>
            <a:endParaRPr lang="en-US" sz="6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876" y="4231830"/>
            <a:ext cx="534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cenar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146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quare Dot Frame_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bTyxpe8T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9" y="1243544"/>
            <a:ext cx="2397871" cy="23978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8876" y="1587284"/>
            <a:ext cx="239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Comic Sans MS"/>
                <a:cs typeface="Comic Sans MS"/>
              </a:rPr>
              <a:t>Ud</a:t>
            </a:r>
            <a:r>
              <a:rPr lang="en-US" sz="7200" dirty="0" smtClean="0">
                <a:latin typeface="Comic Sans MS"/>
                <a:cs typeface="Comic Sans MS"/>
              </a:rPr>
              <a:t>.</a:t>
            </a:r>
            <a:endParaRPr lang="en-US" sz="72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trabajar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63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are Dot Fram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 descr="clip-art-sleeping-8745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27" y="1487767"/>
            <a:ext cx="2923577" cy="192956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8876" y="1587284"/>
            <a:ext cx="239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Comic Sans MS"/>
                <a:cs typeface="Comic Sans MS"/>
              </a:rPr>
              <a:t>yo</a:t>
            </a:r>
            <a:endParaRPr lang="en-US" sz="72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5265" y="4231830"/>
            <a:ext cx="592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Me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descansar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84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Picture 3" descr="travel-clipart-travel-clip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38" y="1138517"/>
            <a:ext cx="2787815" cy="22041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8477" y="1557207"/>
            <a:ext cx="4538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mic Sans MS"/>
                <a:cs typeface="Comic Sans MS"/>
              </a:rPr>
              <a:t>los </a:t>
            </a:r>
            <a:r>
              <a:rPr lang="en-US" sz="6000" dirty="0" err="1" smtClean="0">
                <a:latin typeface="Comic Sans MS"/>
                <a:cs typeface="Comic Sans MS"/>
              </a:rPr>
              <a:t>turistas</a:t>
            </a:r>
            <a:endParaRPr lang="en-US" sz="60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Les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viajar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208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Yel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" y="0"/>
            <a:ext cx="9124184" cy="6858000"/>
          </a:xfrm>
          <a:prstGeom prst="rect">
            <a:avLst/>
          </a:prstGeom>
        </p:spPr>
      </p:pic>
      <p:pic>
        <p:nvPicPr>
          <p:cNvPr id="4" name="Picture 3" descr="clipart%201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75" y="1465942"/>
            <a:ext cx="2317461" cy="227400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3775" y="1867393"/>
            <a:ext cx="4930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mic Sans MS"/>
                <a:cs typeface="Comic Sans MS"/>
              </a:rPr>
              <a:t>la </a:t>
            </a:r>
            <a:r>
              <a:rPr lang="en-US" sz="6000" dirty="0" err="1" smtClean="0">
                <a:latin typeface="Comic Sans MS"/>
                <a:cs typeface="Comic Sans MS"/>
              </a:rPr>
              <a:t>profesora</a:t>
            </a:r>
            <a:endParaRPr lang="en-US" sz="60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enseñar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950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quare Dot Frame_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74174" y="821654"/>
            <a:ext cx="556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Gustar</a:t>
            </a:r>
            <a:endParaRPr lang="en-US" sz="9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715" y="2234838"/>
            <a:ext cx="3487030" cy="1915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4174" y="4150063"/>
            <a:ext cx="5565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/>
                <a:cs typeface="Comic Sans MS"/>
              </a:rPr>
              <a:t>Using </a:t>
            </a:r>
            <a:r>
              <a:rPr lang="en-US" sz="4000" dirty="0" err="1" smtClean="0">
                <a:latin typeface="Comic Sans MS"/>
                <a:cs typeface="Comic Sans MS"/>
              </a:rPr>
              <a:t>gustar</a:t>
            </a:r>
            <a:r>
              <a:rPr lang="en-US" sz="4000" dirty="0" smtClean="0">
                <a:latin typeface="Comic Sans MS"/>
                <a:cs typeface="Comic Sans MS"/>
              </a:rPr>
              <a:t>, state what things are liked.</a:t>
            </a:r>
            <a:endParaRPr lang="en-US" sz="4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369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Pi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seat-clipart-armchair-clip-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34" y="1475239"/>
            <a:ext cx="2147899" cy="22595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8876" y="1587284"/>
            <a:ext cx="239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Comic Sans MS"/>
                <a:cs typeface="Comic Sans MS"/>
              </a:rPr>
              <a:t>yo</a:t>
            </a:r>
            <a:endParaRPr lang="en-US" sz="72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Me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la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silla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432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Pur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estrogen-clipart-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29" y="1590638"/>
            <a:ext cx="2976089" cy="1621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8876" y="1587284"/>
            <a:ext cx="239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Comic Sans MS"/>
                <a:cs typeface="Comic Sans MS"/>
              </a:rPr>
              <a:t>tú</a:t>
            </a:r>
            <a:endParaRPr lang="en-US" sz="72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Te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gustan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los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libros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585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B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clock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19" y="1350193"/>
            <a:ext cx="2355036" cy="2441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994" y="2095115"/>
            <a:ext cx="5397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mic Sans MS"/>
                <a:cs typeface="Comic Sans MS"/>
              </a:rPr>
              <a:t>el </a:t>
            </a:r>
            <a:r>
              <a:rPr lang="en-US" sz="6000" dirty="0" err="1" smtClean="0">
                <a:latin typeface="Comic Sans MS"/>
                <a:cs typeface="Comic Sans MS"/>
              </a:rPr>
              <a:t>compañero</a:t>
            </a:r>
            <a:endParaRPr lang="en-US" sz="60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el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reloj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5202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RcdgzMM9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43" y="1441502"/>
            <a:ext cx="3115509" cy="2554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8876" y="1587284"/>
            <a:ext cx="239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Comic Sans MS"/>
                <a:cs typeface="Comic Sans MS"/>
              </a:rPr>
              <a:t>ellas</a:t>
            </a:r>
            <a:endParaRPr lang="en-US" sz="72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8876" y="4231830"/>
            <a:ext cx="5341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Les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la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computadora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40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are Dot Fram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" name="Picture 1" descr="study-clipart-boy_studying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19" y="1364532"/>
            <a:ext cx="2383155" cy="22323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8876" y="1587284"/>
            <a:ext cx="239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Comic Sans MS"/>
                <a:cs typeface="Comic Sans MS"/>
              </a:rPr>
              <a:t>él</a:t>
            </a:r>
            <a:endParaRPr lang="en-US" sz="72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876" y="4231830"/>
            <a:ext cx="534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estudiar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064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Royal 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6iyXKa65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610" y="1546949"/>
            <a:ext cx="2209543" cy="1879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7285" y="1587284"/>
            <a:ext cx="3585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Comic Sans MS"/>
                <a:cs typeface="Comic Sans MS"/>
              </a:rPr>
              <a:t>Señor</a:t>
            </a:r>
            <a:r>
              <a:rPr lang="en-US" sz="6000" dirty="0" smtClean="0">
                <a:latin typeface="Comic Sans MS"/>
                <a:cs typeface="Comic Sans MS"/>
              </a:rPr>
              <a:t> Gomez</a:t>
            </a:r>
            <a:endParaRPr lang="en-US" sz="60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gustan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los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lápices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465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quare Dot Frame_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packing-clipart-kidnapping-clipart-214033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82" y="1296542"/>
            <a:ext cx="3531435" cy="23448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8075" y="2095115"/>
            <a:ext cx="3959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Comic Sans MS"/>
                <a:cs typeface="Comic Sans MS"/>
              </a:rPr>
              <a:t>nosotros</a:t>
            </a:r>
            <a:endParaRPr lang="en-US" sz="60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Nos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gustan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las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maletas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63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are Dot Frame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 descr="pink-eraser-clip-art-990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68" y="1633893"/>
            <a:ext cx="3264025" cy="14286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8876" y="1587284"/>
            <a:ext cx="239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Comic Sans MS"/>
                <a:cs typeface="Comic Sans MS"/>
              </a:rPr>
              <a:t>yo</a:t>
            </a:r>
            <a:endParaRPr lang="en-US" sz="72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Me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el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borrador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84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Picture 3" descr="image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"/>
          <a:stretch/>
        </p:blipFill>
        <p:spPr>
          <a:xfrm>
            <a:off x="4351570" y="1702959"/>
            <a:ext cx="3578132" cy="16583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9248" y="1968034"/>
            <a:ext cx="3492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mic Sans MS"/>
                <a:cs typeface="Comic Sans MS"/>
              </a:rPr>
              <a:t>los </a:t>
            </a:r>
            <a:r>
              <a:rPr lang="en-US" sz="6000" dirty="0" err="1" smtClean="0">
                <a:latin typeface="Comic Sans MS"/>
                <a:cs typeface="Comic Sans MS"/>
              </a:rPr>
              <a:t>niños</a:t>
            </a:r>
            <a:endParaRPr lang="en-US" sz="60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Les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gustan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las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mochilas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208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Yel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" y="0"/>
            <a:ext cx="9124184" cy="6858000"/>
          </a:xfrm>
          <a:prstGeom prst="rect">
            <a:avLst/>
          </a:prstGeom>
        </p:spPr>
      </p:pic>
      <p:pic>
        <p:nvPicPr>
          <p:cNvPr id="4" name="Picture 3" descr="wastebasket_colo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688" y="1475240"/>
            <a:ext cx="1916574" cy="22406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48876" y="1587284"/>
            <a:ext cx="239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Comic Sans MS"/>
                <a:cs typeface="Comic Sans MS"/>
              </a:rPr>
              <a:t>tú</a:t>
            </a:r>
            <a:endParaRPr lang="en-US" sz="72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Te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la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papelera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950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Br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67" y="1438295"/>
            <a:ext cx="1641638" cy="1526280"/>
          </a:xfrm>
          <a:prstGeom prst="rect">
            <a:avLst/>
          </a:prstGeom>
        </p:spPr>
      </p:pic>
      <p:pic>
        <p:nvPicPr>
          <p:cNvPr id="5" name="Picture 4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29" y="2201435"/>
            <a:ext cx="1641638" cy="15262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68743" y="1438295"/>
            <a:ext cx="3324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Comic Sans MS"/>
                <a:cs typeface="Comic Sans MS"/>
              </a:rPr>
              <a:t>la </a:t>
            </a:r>
            <a:r>
              <a:rPr lang="en-US" sz="6000" dirty="0" err="1" smtClean="0">
                <a:latin typeface="Comic Sans MS"/>
                <a:cs typeface="Comic Sans MS"/>
              </a:rPr>
              <a:t>mujer</a:t>
            </a:r>
            <a:endParaRPr lang="en-US" sz="60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8876" y="4231830"/>
            <a:ext cx="5341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gustan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los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mapas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1731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Pi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pen-clip-art-as565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425" y="1087340"/>
            <a:ext cx="1934905" cy="2554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504" y="1624632"/>
            <a:ext cx="440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Comic Sans MS"/>
                <a:cs typeface="Comic Sans MS"/>
              </a:rPr>
              <a:t>las</a:t>
            </a:r>
            <a:r>
              <a:rPr lang="en-US" sz="6000" dirty="0" smtClean="0">
                <a:latin typeface="Comic Sans MS"/>
                <a:cs typeface="Comic Sans MS"/>
              </a:rPr>
              <a:t> </a:t>
            </a:r>
            <a:r>
              <a:rPr lang="en-US" sz="6000" dirty="0" err="1" smtClean="0">
                <a:latin typeface="Comic Sans MS"/>
                <a:cs typeface="Comic Sans MS"/>
              </a:rPr>
              <a:t>chicas</a:t>
            </a:r>
            <a:endParaRPr lang="en-US" sz="60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Les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la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pluma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432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Pur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8ixKb4r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04" y="1304590"/>
            <a:ext cx="3269935" cy="2596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7882" y="1587284"/>
            <a:ext cx="3492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Comic Sans MS"/>
                <a:cs typeface="Comic Sans MS"/>
              </a:rPr>
              <a:t>vosotros</a:t>
            </a:r>
            <a:endParaRPr lang="en-US" sz="60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Os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gustan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las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casas.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585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B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school-cafeteria-lady-3222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5"/>
          <a:stretch/>
        </p:blipFill>
        <p:spPr>
          <a:xfrm>
            <a:off x="4461854" y="1534338"/>
            <a:ext cx="2890288" cy="2013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8876" y="1587284"/>
            <a:ext cx="239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Comic Sans MS"/>
                <a:cs typeface="Comic Sans MS"/>
              </a:rPr>
              <a:t>ella</a:t>
            </a:r>
            <a:endParaRPr lang="en-US" sz="72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876" y="4231830"/>
            <a:ext cx="5341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la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cafetería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5202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Ora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 descr="cartoon-people-running-clip-art-542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65" y="1491506"/>
            <a:ext cx="3361594" cy="17866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9339" y="1811371"/>
            <a:ext cx="239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Comic Sans MS"/>
                <a:cs typeface="Comic Sans MS"/>
              </a:rPr>
              <a:t>ellas</a:t>
            </a:r>
            <a:endParaRPr lang="en-US" sz="72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876" y="4231830"/>
            <a:ext cx="534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Les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caminar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220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Yel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" y="0"/>
            <a:ext cx="9124184" cy="6858000"/>
          </a:xfrm>
          <a:prstGeom prst="rect">
            <a:avLst/>
          </a:prstGeom>
        </p:spPr>
      </p:pic>
      <p:pic>
        <p:nvPicPr>
          <p:cNvPr id="3" name="Picture 2" descr="CA Ballroom 02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19" y="1176456"/>
            <a:ext cx="1906885" cy="2525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2271" y="1908376"/>
            <a:ext cx="3548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Comic Sans MS"/>
                <a:cs typeface="Comic Sans MS"/>
              </a:rPr>
              <a:t>nosotros</a:t>
            </a:r>
            <a:endParaRPr lang="en-US" sz="6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876" y="4231830"/>
            <a:ext cx="534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Nos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bailar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480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Br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business_man_and_business_woman_talking_0521-1102-0822-3926_SM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87" y="1256577"/>
            <a:ext cx="3810000" cy="2603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5366" y="1942089"/>
            <a:ext cx="239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Comic Sans MS"/>
                <a:cs typeface="Comic Sans MS"/>
              </a:rPr>
              <a:t>Uds</a:t>
            </a:r>
            <a:r>
              <a:rPr lang="en-US" sz="7200" dirty="0" smtClean="0">
                <a:latin typeface="Comic Sans MS"/>
                <a:cs typeface="Comic Sans MS"/>
              </a:rPr>
              <a:t>.</a:t>
            </a:r>
            <a:endParaRPr lang="en-US" sz="72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366" y="4231830"/>
            <a:ext cx="62376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Les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hablar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Les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conversar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220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Pi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2" descr="SingingChildre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69" y="1329365"/>
            <a:ext cx="2457757" cy="22606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3970" y="1796331"/>
            <a:ext cx="3585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Comic Sans MS"/>
                <a:cs typeface="Comic Sans MS"/>
              </a:rPr>
              <a:t>vosotros</a:t>
            </a:r>
            <a:endParaRPr lang="en-US" sz="60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876" y="4231830"/>
            <a:ext cx="534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Os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cantar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341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Purp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9438212-Cartoon-of-burly-delivery-man-carrying-two-boxes-Isolated-on-white-Stock-Vec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508" y="1288500"/>
            <a:ext cx="1977646" cy="29148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48876" y="1587284"/>
            <a:ext cx="2390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Comic Sans MS"/>
                <a:cs typeface="Comic Sans MS"/>
              </a:rPr>
              <a:t>yo</a:t>
            </a:r>
            <a:endParaRPr lang="en-US" sz="72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876" y="4231830"/>
            <a:ext cx="534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Me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llevar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86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B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eating-breakfast-clip-art-484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13" y="1307175"/>
            <a:ext cx="3012549" cy="24877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1260" y="1587284"/>
            <a:ext cx="2988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Comic Sans MS"/>
                <a:cs typeface="Comic Sans MS"/>
              </a:rPr>
              <a:t>Mario</a:t>
            </a:r>
            <a:endParaRPr lang="en-US" sz="72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8876" y="4231830"/>
            <a:ext cx="53411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desayunar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451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re Dot Frame_G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questio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83" y="1159028"/>
            <a:ext cx="2642760" cy="2239627"/>
          </a:xfrm>
          <a:prstGeom prst="rect">
            <a:avLst/>
          </a:prstGeom>
        </p:spPr>
      </p:pic>
      <p:pic>
        <p:nvPicPr>
          <p:cNvPr id="4" name="Picture 3" descr="student-clipart-student-asking-a-ques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752" y="3398655"/>
            <a:ext cx="1973408" cy="19734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F105E-C971-0C47-9EC0-A2DAAC2A221B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44636" y="1159028"/>
            <a:ext cx="423934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omic Sans MS"/>
                <a:cs typeface="Comic Sans MS"/>
              </a:rPr>
              <a:t>los </a:t>
            </a:r>
            <a:r>
              <a:rPr lang="en-US" sz="5400" dirty="0" err="1" smtClean="0">
                <a:latin typeface="Comic Sans MS"/>
                <a:cs typeface="Comic Sans MS"/>
              </a:rPr>
              <a:t>estudiantes</a:t>
            </a:r>
            <a:endParaRPr lang="en-US" sz="54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545" y="3566721"/>
            <a:ext cx="53411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Les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gusta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preguntar</a:t>
            </a:r>
            <a:r>
              <a:rPr lang="en-US" sz="4400" dirty="0" smtClean="0">
                <a:solidFill>
                  <a:srgbClr val="FF0000"/>
                </a:solidFill>
                <a:latin typeface="Comic Sans MS"/>
                <a:cs typeface="Comic Sans MS"/>
              </a:rPr>
              <a:t>.</a:t>
            </a:r>
            <a:endParaRPr lang="en-US" sz="4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591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206</Words>
  <Application>Microsoft Office PowerPoint</Application>
  <PresentationFormat>On-screen Show (4:3)</PresentationFormat>
  <Paragraphs>85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Novales</dc:creator>
  <cp:lastModifiedBy>BSD</cp:lastModifiedBy>
  <cp:revision>13</cp:revision>
  <dcterms:created xsi:type="dcterms:W3CDTF">2015-03-02T02:58:02Z</dcterms:created>
  <dcterms:modified xsi:type="dcterms:W3CDTF">2015-11-16T15:36:20Z</dcterms:modified>
</cp:coreProperties>
</file>