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7" r:id="rId6"/>
    <p:sldId id="264" r:id="rId7"/>
    <p:sldId id="265" r:id="rId8"/>
    <p:sldId id="263" r:id="rId9"/>
    <p:sldId id="262" r:id="rId10"/>
    <p:sldId id="25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4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5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3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5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8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6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5BD4-E2B8-4CCF-A771-620A9FC18C1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B2A7-378E-4C07-8615-1BFE15375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 the sentences in the following ways: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Present to preterit tense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Use an indirect object pronoun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17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r>
              <a:rPr lang="en-US" dirty="0" err="1" smtClean="0"/>
              <a:t>escriben</a:t>
            </a:r>
            <a:r>
              <a:rPr lang="en-US" dirty="0" smtClean="0"/>
              <a:t> </a:t>
            </a:r>
            <a:r>
              <a:rPr lang="en-US" dirty="0" err="1" smtClean="0"/>
              <a:t>cartas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primos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Los </a:t>
            </a:r>
            <a:r>
              <a:rPr lang="en-US" sz="4400" dirty="0" err="1" smtClean="0">
                <a:solidFill>
                  <a:srgbClr val="FF0000"/>
                </a:solidFill>
              </a:rPr>
              <a:t>hermanos</a:t>
            </a:r>
            <a:r>
              <a:rPr lang="en-US" sz="4400" dirty="0" smtClean="0">
                <a:solidFill>
                  <a:srgbClr val="FF0000"/>
                </a:solidFill>
              </a:rPr>
              <a:t> les </a:t>
            </a:r>
            <a:r>
              <a:rPr lang="en-US" sz="4400" dirty="0" err="1" smtClean="0">
                <a:solidFill>
                  <a:srgbClr val="FF0000"/>
                </a:solidFill>
              </a:rPr>
              <a:t>escribieron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cartas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prestas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amigo.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Tú</a:t>
            </a:r>
            <a:r>
              <a:rPr lang="en-US" sz="4400" dirty="0" smtClean="0">
                <a:solidFill>
                  <a:srgbClr val="FF0000"/>
                </a:solidFill>
              </a:rPr>
              <a:t> le </a:t>
            </a:r>
            <a:r>
              <a:rPr lang="en-US" sz="4400" dirty="0" err="1" smtClean="0">
                <a:solidFill>
                  <a:srgbClr val="FF0000"/>
                </a:solidFill>
              </a:rPr>
              <a:t>prestaste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dinero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6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pago</a:t>
            </a:r>
            <a:r>
              <a:rPr lang="en-US" dirty="0" smtClean="0"/>
              <a:t> </a:t>
            </a:r>
            <a:r>
              <a:rPr lang="en-US" dirty="0" err="1" smtClean="0"/>
              <a:t>veinte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 al </a:t>
            </a:r>
            <a:r>
              <a:rPr lang="en-US" dirty="0" err="1" smtClean="0"/>
              <a:t>dependiente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Yo</a:t>
            </a:r>
            <a:r>
              <a:rPr lang="en-US" sz="4400" dirty="0" smtClean="0">
                <a:solidFill>
                  <a:srgbClr val="FF0000"/>
                </a:solidFill>
              </a:rPr>
              <a:t> le </a:t>
            </a:r>
            <a:r>
              <a:rPr lang="en-US" sz="4400" dirty="0" err="1" smtClean="0">
                <a:solidFill>
                  <a:srgbClr val="FF0000"/>
                </a:solidFill>
              </a:rPr>
              <a:t>pagué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veinte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dólares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3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damos</a:t>
            </a:r>
            <a:r>
              <a:rPr lang="en-US" dirty="0" smtClean="0"/>
              <a:t> los </a:t>
            </a:r>
            <a:r>
              <a:rPr lang="en-US" dirty="0" err="1" smtClean="0"/>
              <a:t>guantes</a:t>
            </a:r>
            <a:r>
              <a:rPr lang="en-US" dirty="0" smtClean="0"/>
              <a:t> a los </a:t>
            </a:r>
            <a:r>
              <a:rPr lang="en-US" dirty="0" err="1" smtClean="0"/>
              <a:t>niños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Nosotros</a:t>
            </a:r>
            <a:r>
              <a:rPr lang="en-US" sz="4400" dirty="0" smtClean="0">
                <a:solidFill>
                  <a:srgbClr val="FF0000"/>
                </a:solidFill>
              </a:rPr>
              <a:t> les </a:t>
            </a:r>
            <a:r>
              <a:rPr lang="en-US" sz="4400" dirty="0" err="1" smtClean="0">
                <a:solidFill>
                  <a:srgbClr val="FF0000"/>
                </a:solidFill>
              </a:rPr>
              <a:t>damos</a:t>
            </a:r>
            <a:r>
              <a:rPr lang="en-US" sz="4400" dirty="0" smtClean="0">
                <a:solidFill>
                  <a:srgbClr val="FF0000"/>
                </a:solidFill>
              </a:rPr>
              <a:t> los </a:t>
            </a:r>
            <a:r>
              <a:rPr lang="en-US" sz="4400" dirty="0" err="1" smtClean="0">
                <a:solidFill>
                  <a:srgbClr val="FF0000"/>
                </a:solidFill>
              </a:rPr>
              <a:t>guantes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3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vendes</a:t>
            </a:r>
            <a:r>
              <a:rPr lang="en-US" dirty="0" smtClean="0"/>
              <a:t> la </a:t>
            </a:r>
            <a:r>
              <a:rPr lang="en-US" dirty="0" err="1" smtClean="0"/>
              <a:t>ropa</a:t>
            </a:r>
            <a:r>
              <a:rPr lang="en-US" dirty="0" smtClean="0"/>
              <a:t> a </a:t>
            </a:r>
            <a:r>
              <a:rPr lang="en-US" dirty="0" err="1" smtClean="0"/>
              <a:t>nosotros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Tú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nos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vendiste</a:t>
            </a:r>
            <a:r>
              <a:rPr lang="en-US" sz="4400" dirty="0" smtClean="0">
                <a:solidFill>
                  <a:srgbClr val="FF0000"/>
                </a:solidFill>
              </a:rPr>
              <a:t> la </a:t>
            </a:r>
            <a:r>
              <a:rPr lang="en-US" sz="4400" dirty="0" err="1" smtClean="0">
                <a:solidFill>
                  <a:srgbClr val="FF0000"/>
                </a:solidFill>
              </a:rPr>
              <a:t>ropa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7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Marisol da la </a:t>
            </a:r>
            <a:r>
              <a:rPr lang="en-US" dirty="0" err="1" smtClean="0"/>
              <a:t>cartera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Marisol </a:t>
            </a:r>
            <a:r>
              <a:rPr lang="en-US" sz="4400" dirty="0" err="1" smtClean="0">
                <a:solidFill>
                  <a:srgbClr val="FF0000"/>
                </a:solidFill>
              </a:rPr>
              <a:t>te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dio</a:t>
            </a:r>
            <a:r>
              <a:rPr lang="en-US" sz="4400" dirty="0" smtClean="0">
                <a:solidFill>
                  <a:srgbClr val="FF0000"/>
                </a:solidFill>
              </a:rPr>
              <a:t> la </a:t>
            </a:r>
            <a:r>
              <a:rPr lang="en-US" sz="4400" dirty="0" err="1" smtClean="0">
                <a:solidFill>
                  <a:srgbClr val="FF0000"/>
                </a:solidFill>
              </a:rPr>
              <a:t>cartera</a:t>
            </a:r>
            <a:r>
              <a:rPr lang="en-US" sz="4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12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compra</a:t>
            </a:r>
            <a:r>
              <a:rPr lang="en-US" dirty="0" smtClean="0"/>
              <a:t> un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mi padre.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Mi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madre</a:t>
            </a:r>
            <a:r>
              <a:rPr lang="en-US" sz="4400" dirty="0" smtClean="0">
                <a:solidFill>
                  <a:srgbClr val="FF0000"/>
                </a:solidFill>
              </a:rPr>
              <a:t> le </a:t>
            </a:r>
            <a:r>
              <a:rPr lang="en-US" sz="4400" dirty="0" err="1" smtClean="0">
                <a:solidFill>
                  <a:srgbClr val="FF0000"/>
                </a:solidFill>
              </a:rPr>
              <a:t>compró</a:t>
            </a:r>
            <a:r>
              <a:rPr lang="en-US" sz="4400" dirty="0" smtClean="0">
                <a:solidFill>
                  <a:srgbClr val="FF0000"/>
                </a:solidFill>
              </a:rPr>
              <a:t> un </a:t>
            </a:r>
            <a:r>
              <a:rPr lang="en-US" sz="4400" dirty="0" err="1" smtClean="0">
                <a:solidFill>
                  <a:srgbClr val="FF0000"/>
                </a:solidFill>
              </a:rPr>
              <a:t>regalo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4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mostráis</a:t>
            </a:r>
            <a:r>
              <a:rPr lang="en-US" dirty="0" smtClean="0"/>
              <a:t> los </a:t>
            </a:r>
            <a:r>
              <a:rPr lang="en-US" dirty="0" err="1" smtClean="0"/>
              <a:t>zapatos</a:t>
            </a:r>
            <a:r>
              <a:rPr lang="en-US" dirty="0" smtClean="0"/>
              <a:t> a </a:t>
            </a:r>
            <a:r>
              <a:rPr lang="en-US" dirty="0" err="1" smtClean="0"/>
              <a:t>mí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Vosotros</a:t>
            </a:r>
            <a:r>
              <a:rPr lang="en-US" sz="4400" dirty="0" smtClean="0">
                <a:solidFill>
                  <a:srgbClr val="FF0000"/>
                </a:solidFill>
              </a:rPr>
              <a:t> me </a:t>
            </a:r>
            <a:r>
              <a:rPr lang="en-US" sz="4400" dirty="0" err="1" smtClean="0">
                <a:solidFill>
                  <a:srgbClr val="FF0000"/>
                </a:solidFill>
              </a:rPr>
              <a:t>mostrasteis</a:t>
            </a:r>
            <a:r>
              <a:rPr lang="en-US" sz="4400" dirty="0" smtClean="0">
                <a:solidFill>
                  <a:srgbClr val="FF0000"/>
                </a:solidFill>
              </a:rPr>
              <a:t> los </a:t>
            </a:r>
            <a:r>
              <a:rPr lang="en-US" sz="4400" dirty="0" err="1" smtClean="0">
                <a:solidFill>
                  <a:srgbClr val="FF0000"/>
                </a:solidFill>
              </a:rPr>
              <a:t>zapatos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hombres </a:t>
            </a:r>
            <a:r>
              <a:rPr lang="en-US" dirty="0" err="1" smtClean="0"/>
              <a:t>preparan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vosotros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Los hombres </a:t>
            </a:r>
            <a:r>
              <a:rPr lang="en-US" sz="4400" dirty="0" err="1" smtClean="0">
                <a:solidFill>
                  <a:srgbClr val="FF0000"/>
                </a:solidFill>
              </a:rPr>
              <a:t>os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smtClean="0">
                <a:solidFill>
                  <a:srgbClr val="FF0000"/>
                </a:solidFill>
              </a:rPr>
              <a:t>prepararon </a:t>
            </a:r>
            <a:r>
              <a:rPr lang="en-US" sz="4400" dirty="0" smtClean="0">
                <a:solidFill>
                  <a:srgbClr val="FF0000"/>
                </a:solidFill>
              </a:rPr>
              <a:t>la </a:t>
            </a:r>
            <a:r>
              <a:rPr lang="en-US" sz="4400" dirty="0" err="1" smtClean="0">
                <a:solidFill>
                  <a:srgbClr val="FF0000"/>
                </a:solidFill>
              </a:rPr>
              <a:t>cena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explico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Yo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te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expliqué</a:t>
            </a:r>
            <a:r>
              <a:rPr lang="en-US" sz="4400" dirty="0" smtClean="0">
                <a:solidFill>
                  <a:srgbClr val="FF0000"/>
                </a:solidFill>
              </a:rPr>
              <a:t> la </a:t>
            </a:r>
            <a:r>
              <a:rPr lang="en-US" sz="4400" dirty="0" err="1" smtClean="0">
                <a:solidFill>
                  <a:srgbClr val="FF0000"/>
                </a:solidFill>
              </a:rPr>
              <a:t>información</a:t>
            </a:r>
            <a:r>
              <a:rPr lang="en-US" sz="4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955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153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Change the sentences in the following ways:</vt:lpstr>
      <vt:lpstr>Yo pago veinte dólares al dependiente.</vt:lpstr>
      <vt:lpstr>Nosotros damos los guantes a los niños.</vt:lpstr>
      <vt:lpstr>Tú vendes la ropa a nosotros.</vt:lpstr>
      <vt:lpstr>Marisol da la cartera a ti.</vt:lpstr>
      <vt:lpstr>Mi madre compra un regalo para mi padre.</vt:lpstr>
      <vt:lpstr>Vosotros mostráis los zapatos a mí.</vt:lpstr>
      <vt:lpstr>Los hombres preparan la cena para vosotros.</vt:lpstr>
      <vt:lpstr>Yo explico la información a ti.</vt:lpstr>
      <vt:lpstr>Los hermanos escriben cartas a sus primos.</vt:lpstr>
      <vt:lpstr>Tú prestas dinero a tu amigo.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the sentences in the following ways:</dc:title>
  <dc:creator>BSD</dc:creator>
  <cp:lastModifiedBy>BSD</cp:lastModifiedBy>
  <cp:revision>3</cp:revision>
  <dcterms:created xsi:type="dcterms:W3CDTF">2016-01-12T13:01:47Z</dcterms:created>
  <dcterms:modified xsi:type="dcterms:W3CDTF">2016-01-12T13:29:15Z</dcterms:modified>
</cp:coreProperties>
</file>