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59" r:id="rId7"/>
    <p:sldId id="263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A8C7-482E-47C3-AC0D-E3D5360A102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CCEF-2AE9-423E-95C4-F02AC35C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A8C7-482E-47C3-AC0D-E3D5360A102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CCEF-2AE9-423E-95C4-F02AC35C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7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A8C7-482E-47C3-AC0D-E3D5360A102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CCEF-2AE9-423E-95C4-F02AC35C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2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A8C7-482E-47C3-AC0D-E3D5360A102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CCEF-2AE9-423E-95C4-F02AC35C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A8C7-482E-47C3-AC0D-E3D5360A102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CCEF-2AE9-423E-95C4-F02AC35C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0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A8C7-482E-47C3-AC0D-E3D5360A102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CCEF-2AE9-423E-95C4-F02AC35C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2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A8C7-482E-47C3-AC0D-E3D5360A102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CCEF-2AE9-423E-95C4-F02AC35C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A8C7-482E-47C3-AC0D-E3D5360A102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CCEF-2AE9-423E-95C4-F02AC35C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A8C7-482E-47C3-AC0D-E3D5360A102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CCEF-2AE9-423E-95C4-F02AC35C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0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A8C7-482E-47C3-AC0D-E3D5360A102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CCEF-2AE9-423E-95C4-F02AC35C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7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A8C7-482E-47C3-AC0D-E3D5360A102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CCEF-2AE9-423E-95C4-F02AC35C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A8C7-482E-47C3-AC0D-E3D5360A102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7CCEF-2AE9-423E-95C4-F02AC35C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0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comparaciones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8.3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mejor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(Nike o Adidas) </a:t>
            </a:r>
            <a:r>
              <a:rPr lang="en-US" sz="4400" dirty="0" err="1" smtClean="0">
                <a:solidFill>
                  <a:srgbClr val="FF0000"/>
                </a:solidFill>
              </a:rPr>
              <a:t>es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mejor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que</a:t>
            </a:r>
            <a:r>
              <a:rPr lang="en-US" sz="4400" dirty="0" smtClean="0">
                <a:solidFill>
                  <a:srgbClr val="FF0000"/>
                </a:solidFill>
              </a:rPr>
              <a:t> (Nike o Adidas).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upload.wikimedia.org/wikipedia/commons/9/94/Old_Nike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199"/>
            <a:ext cx="251777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ppastore.s3.amazonaws.com/brands/thumbnail/36/adidas-bl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49486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1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mayor?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Jennifer Lopez </a:t>
            </a:r>
            <a:r>
              <a:rPr lang="en-US" sz="4400" dirty="0" err="1" smtClean="0">
                <a:solidFill>
                  <a:srgbClr val="FF0000"/>
                </a:solidFill>
              </a:rPr>
              <a:t>es</a:t>
            </a:r>
            <a:r>
              <a:rPr lang="en-US" sz="4400" dirty="0" smtClean="0">
                <a:solidFill>
                  <a:srgbClr val="FF0000"/>
                </a:solidFill>
              </a:rPr>
              <a:t> mayor </a:t>
            </a:r>
            <a:r>
              <a:rPr lang="en-US" sz="4400" dirty="0" err="1" smtClean="0">
                <a:solidFill>
                  <a:srgbClr val="FF0000"/>
                </a:solidFill>
              </a:rPr>
              <a:t>que</a:t>
            </a:r>
            <a:r>
              <a:rPr lang="en-US" sz="4400" dirty="0" smtClean="0">
                <a:solidFill>
                  <a:srgbClr val="FF0000"/>
                </a:solidFill>
              </a:rPr>
              <a:t> Selena Gomez.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ia.media-imdb.com/images/M/MV5BMTY0OTY3ODA3OV5BMl5BanBnXkFtZTcwMzMyMzQ1NQ@@._V1_UY317_CR32,0,214,317_A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20383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fashiontimes.com/data/images/full/61753/selena-gom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1189"/>
            <a:ext cx="2751978" cy="266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Cuáles</a:t>
            </a:r>
            <a:r>
              <a:rPr lang="en-US" dirty="0" smtClean="0"/>
              <a:t> son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verdes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Las </a:t>
            </a:r>
            <a:r>
              <a:rPr lang="en-US" sz="4400" dirty="0" err="1" smtClean="0">
                <a:solidFill>
                  <a:srgbClr val="FF0000"/>
                </a:solidFill>
              </a:rPr>
              <a:t>peras</a:t>
            </a:r>
            <a:r>
              <a:rPr lang="en-US" sz="4400" dirty="0" smtClean="0">
                <a:solidFill>
                  <a:srgbClr val="FF0000"/>
                </a:solidFill>
              </a:rPr>
              <a:t> son tan </a:t>
            </a:r>
            <a:r>
              <a:rPr lang="en-US" sz="4400" dirty="0" err="1" smtClean="0">
                <a:solidFill>
                  <a:srgbClr val="FF0000"/>
                </a:solidFill>
              </a:rPr>
              <a:t>verdes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como</a:t>
            </a:r>
            <a:r>
              <a:rPr lang="en-US" sz="4400" dirty="0" smtClean="0">
                <a:solidFill>
                  <a:srgbClr val="FF0000"/>
                </a:solidFill>
              </a:rPr>
              <a:t> los frijoles.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pngimg.com/upload/pear_PNG34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2611049" cy="170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ioneergrowers.com/wp-content/uploads/2015/06/GREEN_BE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54314"/>
            <a:ext cx="2212975" cy="14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peor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Barcelona </a:t>
            </a:r>
            <a:r>
              <a:rPr lang="en-US" sz="4400" dirty="0" err="1" smtClean="0">
                <a:solidFill>
                  <a:srgbClr val="FF0000"/>
                </a:solidFill>
              </a:rPr>
              <a:t>es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peor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que</a:t>
            </a:r>
            <a:r>
              <a:rPr lang="en-US" sz="4400" dirty="0" smtClean="0">
                <a:solidFill>
                  <a:srgbClr val="FF0000"/>
                </a:solidFill>
              </a:rPr>
              <a:t> Real Madrid.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citylifemadrid.com/wp-content/uploads/Real-Madri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3051175" cy="17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heartmad.com/wp-content/uploads/2015/05/Fc-Barcelona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30" y="2133601"/>
            <a:ext cx="2746057" cy="17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4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¿De </a:t>
            </a:r>
            <a:r>
              <a:rPr lang="en-US" dirty="0" err="1" smtClean="0"/>
              <a:t>qué</a:t>
            </a:r>
            <a:r>
              <a:rPr lang="en-US" dirty="0" smtClean="0"/>
              <a:t> hay </a:t>
            </a:r>
            <a:r>
              <a:rPr lang="en-US" dirty="0" err="1" smtClean="0"/>
              <a:t>menos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Hay </a:t>
            </a:r>
            <a:r>
              <a:rPr lang="en-US" sz="4400" dirty="0" err="1" smtClean="0">
                <a:solidFill>
                  <a:srgbClr val="FF0000"/>
                </a:solidFill>
              </a:rPr>
              <a:t>menos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limones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que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uvas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www.organicfacts.net/wp-content/uploads/2013/05/Grapes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34" y="1981200"/>
            <a:ext cx="280147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xtremenaturalhealth.com/wp-content/uploads/sites/90/2014/03/lemon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9534"/>
            <a:ext cx="2914650" cy="234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8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Cuántas</a:t>
            </a:r>
            <a:r>
              <a:rPr lang="en-US" smtClean="0"/>
              <a:t> hay?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Hay </a:t>
            </a:r>
            <a:r>
              <a:rPr lang="en-US" sz="4400" dirty="0" err="1" smtClean="0">
                <a:solidFill>
                  <a:srgbClr val="FF0000"/>
                </a:solidFill>
              </a:rPr>
              <a:t>tantas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manzanas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como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naranjas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healthiswealthofheart.com/wp-content/uploads/2015/08/Nutritional-Profile-of-App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2955925" cy="16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ngimg.com/upload/orange_PNG7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26582"/>
            <a:ext cx="2916237" cy="218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Quiénes</a:t>
            </a:r>
            <a:r>
              <a:rPr lang="en-US" dirty="0" smtClean="0"/>
              <a:t> son </a:t>
            </a:r>
            <a:r>
              <a:rPr lang="en-US" dirty="0" err="1" smtClean="0"/>
              <a:t>menores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Los </a:t>
            </a:r>
            <a:r>
              <a:rPr lang="en-US" sz="4400" dirty="0" err="1" smtClean="0">
                <a:solidFill>
                  <a:srgbClr val="FF0000"/>
                </a:solidFill>
              </a:rPr>
              <a:t>chicos</a:t>
            </a:r>
            <a:r>
              <a:rPr lang="en-US" sz="4400" dirty="0" smtClean="0">
                <a:solidFill>
                  <a:srgbClr val="FF0000"/>
                </a:solidFill>
              </a:rPr>
              <a:t> son </a:t>
            </a:r>
            <a:r>
              <a:rPr lang="en-US" sz="4400" dirty="0" err="1" smtClean="0">
                <a:solidFill>
                  <a:srgbClr val="FF0000"/>
                </a:solidFill>
              </a:rPr>
              <a:t>menores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que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las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chicas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bestoftwins.com/wp-content/uploads/2012/12/laughing-toddler-bo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45" y="1600200"/>
            <a:ext cx="27336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cstrojans.com/assets/3-elementary-gir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9549"/>
            <a:ext cx="3317404" cy="223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7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¿De </a:t>
            </a:r>
            <a:r>
              <a:rPr lang="en-US" dirty="0" err="1" smtClean="0"/>
              <a:t>qué</a:t>
            </a:r>
            <a:r>
              <a:rPr lang="en-US" dirty="0" smtClean="0"/>
              <a:t> hay </a:t>
            </a:r>
            <a:r>
              <a:rPr lang="en-US" dirty="0" err="1" smtClean="0"/>
              <a:t>más</a:t>
            </a:r>
            <a:r>
              <a:rPr lang="en-US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Hay </a:t>
            </a:r>
            <a:r>
              <a:rPr lang="en-US" sz="4400" dirty="0" err="1" smtClean="0">
                <a:solidFill>
                  <a:srgbClr val="FF0000"/>
                </a:solidFill>
              </a:rPr>
              <a:t>más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arvejas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que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tomates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nourishingjessica.com/wp-content/uploads/2014/04/P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2593817" cy="172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op5ofanything.com/uploads/2015/05/Tomato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67719"/>
            <a:ext cx="297678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109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Las comparaciones</vt:lpstr>
      <vt:lpstr>¿Cuál es mejor?</vt:lpstr>
      <vt:lpstr>¿Quién es mayor?</vt:lpstr>
      <vt:lpstr>¿Cuáles son más verdes?</vt:lpstr>
      <vt:lpstr>¿Qué equipo es peor?</vt:lpstr>
      <vt:lpstr>¿De qué hay menos?</vt:lpstr>
      <vt:lpstr>¿Cuántas hay?</vt:lpstr>
      <vt:lpstr>¿Quiénes son menores?</vt:lpstr>
      <vt:lpstr>¿De qué hay más?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comparaciones</dc:title>
  <dc:creator>BSD</dc:creator>
  <cp:lastModifiedBy>BSD</cp:lastModifiedBy>
  <cp:revision>6</cp:revision>
  <dcterms:created xsi:type="dcterms:W3CDTF">2016-04-13T14:07:45Z</dcterms:created>
  <dcterms:modified xsi:type="dcterms:W3CDTF">2017-04-25T14:45:29Z</dcterms:modified>
</cp:coreProperties>
</file>