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66" r:id="rId5"/>
    <p:sldId id="317" r:id="rId6"/>
    <p:sldId id="287" r:id="rId7"/>
    <p:sldId id="303" r:id="rId8"/>
    <p:sldId id="280" r:id="rId9"/>
    <p:sldId id="278" r:id="rId10"/>
    <p:sldId id="318" r:id="rId11"/>
    <p:sldId id="273" r:id="rId12"/>
    <p:sldId id="272" r:id="rId13"/>
    <p:sldId id="263" r:id="rId14"/>
    <p:sldId id="285" r:id="rId15"/>
    <p:sldId id="295" r:id="rId16"/>
    <p:sldId id="269" r:id="rId17"/>
    <p:sldId id="281" r:id="rId18"/>
    <p:sldId id="308" r:id="rId19"/>
    <p:sldId id="323" r:id="rId20"/>
    <p:sldId id="315" r:id="rId21"/>
    <p:sldId id="297" r:id="rId22"/>
    <p:sldId id="277" r:id="rId23"/>
    <p:sldId id="305" r:id="rId24"/>
    <p:sldId id="268" r:id="rId25"/>
    <p:sldId id="319" r:id="rId26"/>
    <p:sldId id="267" r:id="rId27"/>
    <p:sldId id="316" r:id="rId28"/>
    <p:sldId id="265" r:id="rId29"/>
    <p:sldId id="314" r:id="rId30"/>
    <p:sldId id="324" r:id="rId31"/>
    <p:sldId id="264" r:id="rId32"/>
    <p:sldId id="320" r:id="rId33"/>
    <p:sldId id="311" r:id="rId34"/>
    <p:sldId id="262" r:id="rId35"/>
    <p:sldId id="306" r:id="rId36"/>
    <p:sldId id="309" r:id="rId37"/>
    <p:sldId id="261" r:id="rId38"/>
    <p:sldId id="304" r:id="rId39"/>
    <p:sldId id="259" r:id="rId40"/>
    <p:sldId id="294" r:id="rId41"/>
    <p:sldId id="260" r:id="rId42"/>
    <p:sldId id="302" r:id="rId43"/>
    <p:sldId id="275" r:id="rId44"/>
    <p:sldId id="258" r:id="rId45"/>
    <p:sldId id="271" r:id="rId46"/>
    <p:sldId id="274" r:id="rId47"/>
    <p:sldId id="291" r:id="rId48"/>
    <p:sldId id="257" r:id="rId49"/>
    <p:sldId id="288" r:id="rId50"/>
    <p:sldId id="299" r:id="rId51"/>
    <p:sldId id="296" r:id="rId52"/>
    <p:sldId id="298" r:id="rId53"/>
    <p:sldId id="284" r:id="rId54"/>
    <p:sldId id="279" r:id="rId55"/>
    <p:sldId id="307" r:id="rId56"/>
    <p:sldId id="289" r:id="rId57"/>
    <p:sldId id="270" r:id="rId58"/>
    <p:sldId id="322" r:id="rId59"/>
    <p:sldId id="290" r:id="rId60"/>
    <p:sldId id="292" r:id="rId61"/>
    <p:sldId id="321" r:id="rId62"/>
    <p:sldId id="310" r:id="rId63"/>
    <p:sldId id="300" r:id="rId64"/>
    <p:sldId id="301" r:id="rId65"/>
    <p:sldId id="286" r:id="rId66"/>
    <p:sldId id="312" r:id="rId67"/>
    <p:sldId id="313" r:id="rId68"/>
    <p:sldId id="276" r:id="rId69"/>
    <p:sldId id="29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2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3526-BEAE-4389-81E0-97D8F48E79F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clase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9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lunes</a:t>
            </a:r>
            <a:endParaRPr lang="en-US" dirty="0"/>
          </a:p>
        </p:txBody>
      </p:sp>
      <p:pic>
        <p:nvPicPr>
          <p:cNvPr id="3074" name="Picture 2" descr="Image result for mo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7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mochila</a:t>
            </a:r>
            <a:endParaRPr lang="en-US" dirty="0"/>
          </a:p>
        </p:txBody>
      </p:sp>
      <p:pic>
        <p:nvPicPr>
          <p:cNvPr id="14338" name="Picture 2" descr="Image result for back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5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endParaRPr lang="en-US" dirty="0"/>
          </a:p>
        </p:txBody>
      </p:sp>
      <p:pic>
        <p:nvPicPr>
          <p:cNvPr id="15362" name="Picture 2" descr="Image result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41092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6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ventana</a:t>
            </a:r>
            <a:endParaRPr lang="en-US" dirty="0"/>
          </a:p>
        </p:txBody>
      </p:sp>
      <p:pic>
        <p:nvPicPr>
          <p:cNvPr id="26626" name="Picture 2" descr="Image result for win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587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8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pluma</a:t>
            </a:r>
            <a:endParaRPr lang="en-US" dirty="0"/>
          </a:p>
        </p:txBody>
      </p:sp>
      <p:sp>
        <p:nvSpPr>
          <p:cNvPr id="2" name="AutoShape 2" descr="Image result for 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Image result for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8474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6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endParaRPr lang="en-US" dirty="0"/>
          </a:p>
        </p:txBody>
      </p:sp>
      <p:pic>
        <p:nvPicPr>
          <p:cNvPr id="38914" name="Picture 2" descr="Image result for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54862" cy="41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pic>
        <p:nvPicPr>
          <p:cNvPr id="20482" name="Picture 2" descr="Image result for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18183"/>
            <a:ext cx="3200400" cy="40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5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escritorio</a:t>
            </a:r>
            <a:endParaRPr lang="en-US" dirty="0"/>
          </a:p>
        </p:txBody>
      </p:sp>
      <p:pic>
        <p:nvPicPr>
          <p:cNvPr id="6146" name="Picture 2" descr="Image result for student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508713" cy="42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3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endParaRPr lang="en-US" dirty="0"/>
          </a:p>
        </p:txBody>
      </p:sp>
      <p:pic>
        <p:nvPicPr>
          <p:cNvPr id="47106" name="Picture 2" descr="Image result for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4791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3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sábado</a:t>
            </a:r>
            <a:endParaRPr lang="en-US" dirty="0"/>
          </a:p>
        </p:txBody>
      </p:sp>
      <p:pic>
        <p:nvPicPr>
          <p:cNvPr id="8194" name="Picture 2" descr="Image result for satur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74757" cy="39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curso</a:t>
            </a:r>
            <a:r>
              <a:rPr lang="en-US" dirty="0" smtClean="0"/>
              <a:t>/la </a:t>
            </a:r>
            <a:r>
              <a:rPr lang="en-US" dirty="0" err="1" smtClean="0"/>
              <a:t>materia</a:t>
            </a:r>
            <a:endParaRPr lang="en-US" dirty="0"/>
          </a:p>
        </p:txBody>
      </p:sp>
      <p:pic>
        <p:nvPicPr>
          <p:cNvPr id="3074" name="Picture 2" descr="Image result for school su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7268"/>
            <a:ext cx="5973009" cy="44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4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2286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Eras Medium ITC" pitchFamily="34" charset="0"/>
              </a:rPr>
              <a:t>Today is…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1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arte</a:t>
            </a:r>
            <a:endParaRPr lang="en-US" dirty="0"/>
          </a:p>
        </p:txBody>
      </p:sp>
      <p:sp>
        <p:nvSpPr>
          <p:cNvPr id="2" name="AutoShape 2" descr="Image result f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Image result for salvador dali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06" y="1621634"/>
            <a:ext cx="5870575" cy="44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8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horario</a:t>
            </a:r>
            <a:endParaRPr lang="en-US" dirty="0"/>
          </a:p>
        </p:txBody>
      </p:sp>
      <p:pic>
        <p:nvPicPr>
          <p:cNvPr id="10242" name="Picture 2" descr="Image result for class 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3888"/>
            <a:ext cx="4857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literatura</a:t>
            </a:r>
            <a:endParaRPr lang="en-US" dirty="0"/>
          </a:p>
        </p:txBody>
      </p:sp>
      <p:pic>
        <p:nvPicPr>
          <p:cNvPr id="51202" name="Picture 2" descr="Image result for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865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7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reloj</a:t>
            </a:r>
            <a:endParaRPr lang="en-US" dirty="0"/>
          </a:p>
        </p:txBody>
      </p:sp>
      <p:pic>
        <p:nvPicPr>
          <p:cNvPr id="21506" name="Picture 2" descr="Image result for 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70" y="1964987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7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miércoles</a:t>
            </a:r>
            <a:endParaRPr lang="en-US" dirty="0"/>
          </a:p>
        </p:txBody>
      </p:sp>
      <p:pic>
        <p:nvPicPr>
          <p:cNvPr id="5122" name="Picture 2" descr="Image result for wedne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641975" cy="42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4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semestre</a:t>
            </a:r>
            <a:endParaRPr lang="en-US" dirty="0"/>
          </a:p>
        </p:txBody>
      </p:sp>
      <p:pic>
        <p:nvPicPr>
          <p:cNvPr id="22530" name="Picture 2" descr="Image result for sem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676400"/>
            <a:ext cx="3918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2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2965925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  <a:latin typeface="Brush Script MT" pitchFamily="66" charset="0"/>
              </a:rPr>
              <a:t>What is the date?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tarea</a:t>
            </a:r>
            <a:endParaRPr lang="en-US" dirty="0"/>
          </a:p>
        </p:txBody>
      </p:sp>
      <p:pic>
        <p:nvPicPr>
          <p:cNvPr id="24578" name="Picture 2" descr="Image result for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351193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1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endParaRPr lang="en-US" dirty="0"/>
          </a:p>
        </p:txBody>
      </p:sp>
      <p:pic>
        <p:nvPicPr>
          <p:cNvPr id="1026" name="Picture 2" descr="Image result for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75446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compañero</a:t>
            </a:r>
            <a:r>
              <a:rPr lang="en-US" dirty="0" smtClean="0"/>
              <a:t>/a de </a:t>
            </a:r>
            <a:r>
              <a:rPr lang="en-US" dirty="0" err="1" smtClean="0"/>
              <a:t>clase</a:t>
            </a:r>
            <a:endParaRPr lang="en-US" dirty="0"/>
          </a:p>
        </p:txBody>
      </p:sp>
      <p:pic>
        <p:nvPicPr>
          <p:cNvPr id="4098" name="Picture 2" descr="Image result for class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14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domingo</a:t>
            </a:r>
            <a:endParaRPr lang="en-US" dirty="0"/>
          </a:p>
        </p:txBody>
      </p:sp>
      <p:pic>
        <p:nvPicPr>
          <p:cNvPr id="9218" name="Picture 2" descr="Image result fo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983162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8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tiza</a:t>
            </a:r>
            <a:endParaRPr lang="en-US" dirty="0"/>
          </a:p>
        </p:txBody>
      </p:sp>
      <p:pic>
        <p:nvPicPr>
          <p:cNvPr id="25602" name="Picture 2" descr="Image result for ch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38353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5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martes</a:t>
            </a:r>
            <a:endParaRPr lang="en-US" dirty="0"/>
          </a:p>
        </p:txBody>
      </p:sp>
      <p:pic>
        <p:nvPicPr>
          <p:cNvPr id="4098" name="Picture 2" descr="Image result for tue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3107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física</a:t>
            </a:r>
            <a:endParaRPr lang="en-US" dirty="0"/>
          </a:p>
        </p:txBody>
      </p:sp>
      <p:pic>
        <p:nvPicPr>
          <p:cNvPr id="45058" name="Picture 2" descr="Image result for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2" y="1676400"/>
            <a:ext cx="7204075" cy="42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biblioteca</a:t>
            </a:r>
            <a:endParaRPr lang="en-US" dirty="0"/>
          </a:p>
        </p:txBody>
      </p:sp>
      <p:pic>
        <p:nvPicPr>
          <p:cNvPr id="27650" name="Picture 2" descr="Image result for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57413" cy="45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8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lenguas</a:t>
            </a:r>
            <a:r>
              <a:rPr lang="en-US" dirty="0" smtClean="0"/>
              <a:t> </a:t>
            </a:r>
            <a:r>
              <a:rPr lang="en-US" dirty="0" err="1" smtClean="0"/>
              <a:t>extranjeras</a:t>
            </a:r>
            <a:endParaRPr lang="en-US" dirty="0"/>
          </a:p>
        </p:txBody>
      </p:sp>
      <p:pic>
        <p:nvPicPr>
          <p:cNvPr id="50178" name="Picture 2" descr="Image result for foreign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007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humanidades</a:t>
            </a:r>
            <a:endParaRPr lang="en-US" dirty="0"/>
          </a:p>
        </p:txBody>
      </p:sp>
      <p:pic>
        <p:nvPicPr>
          <p:cNvPr id="48130" name="Picture 2" descr="Image result for human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83" y="1676400"/>
            <a:ext cx="5372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8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cafetería</a:t>
            </a:r>
            <a:endParaRPr lang="en-US" dirty="0"/>
          </a:p>
        </p:txBody>
      </p:sp>
      <p:pic>
        <p:nvPicPr>
          <p:cNvPr id="28674" name="Picture 2" descr="Image result for cafe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314950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endParaRPr lang="en-US" dirty="0"/>
          </a:p>
        </p:txBody>
      </p:sp>
      <p:pic>
        <p:nvPicPr>
          <p:cNvPr id="52226" name="Picture 2" descr="Image result for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5766"/>
            <a:ext cx="6400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4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casa</a:t>
            </a:r>
            <a:endParaRPr lang="en-US" dirty="0"/>
          </a:p>
        </p:txBody>
      </p:sp>
      <p:pic>
        <p:nvPicPr>
          <p:cNvPr id="29698" name="Picture 2" descr="Image result for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99300" cy="40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4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silla</a:t>
            </a:r>
            <a:endParaRPr lang="en-US" dirty="0"/>
          </a:p>
        </p:txBody>
      </p:sp>
      <p:pic>
        <p:nvPicPr>
          <p:cNvPr id="23554" name="Picture 2" descr="Image result for c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72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contabilidad</a:t>
            </a:r>
            <a:endParaRPr lang="en-US" dirty="0"/>
          </a:p>
        </p:txBody>
      </p:sp>
      <p:pic>
        <p:nvPicPr>
          <p:cNvPr id="40962" name="Picture 2" descr="Image result for accou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199"/>
            <a:ext cx="6941496" cy="46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1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estadio</a:t>
            </a:r>
            <a:endParaRPr lang="en-US" dirty="0"/>
          </a:p>
        </p:txBody>
      </p:sp>
      <p:sp>
        <p:nvSpPr>
          <p:cNvPr id="2" name="AutoShape 2" descr="Image result for sta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Image result for sta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9" y="1785025"/>
            <a:ext cx="6864350" cy="38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psicología</a:t>
            </a:r>
            <a:endParaRPr lang="en-US" dirty="0"/>
          </a:p>
        </p:txBody>
      </p:sp>
      <p:pic>
        <p:nvPicPr>
          <p:cNvPr id="55298" name="Picture 2" descr="Image result for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3" y="1752600"/>
            <a:ext cx="6600825" cy="44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mapa</a:t>
            </a:r>
            <a:endParaRPr lang="en-US" dirty="0"/>
          </a:p>
        </p:txBody>
      </p:sp>
      <p:pic>
        <p:nvPicPr>
          <p:cNvPr id="12290" name="Picture 2" descr="Image result for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5839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8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laboratorio</a:t>
            </a:r>
            <a:endParaRPr lang="en-US" dirty="0"/>
          </a:p>
        </p:txBody>
      </p:sp>
      <p:pic>
        <p:nvPicPr>
          <p:cNvPr id="31746" name="Picture 2" descr="Image result fo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8479"/>
            <a:ext cx="54292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pizarra</a:t>
            </a:r>
            <a:endParaRPr lang="en-US" dirty="0"/>
          </a:p>
        </p:txBody>
      </p:sp>
      <p:pic>
        <p:nvPicPr>
          <p:cNvPr id="17410" name="Picture 2" descr="Image result for chalk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021332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2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mesa</a:t>
            </a:r>
            <a:endParaRPr lang="en-US" dirty="0"/>
          </a:p>
        </p:txBody>
      </p:sp>
      <p:pic>
        <p:nvPicPr>
          <p:cNvPr id="13314" name="Picture 2" descr="Image result for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2" y="2057400"/>
            <a:ext cx="621110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8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economía</a:t>
            </a:r>
            <a:endParaRPr lang="en-US" dirty="0"/>
          </a:p>
        </p:txBody>
      </p:sp>
      <p:pic>
        <p:nvPicPr>
          <p:cNvPr id="41986" name="Picture 2" descr="Image result for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4285"/>
            <a:ext cx="76200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5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borrador</a:t>
            </a:r>
            <a:endParaRPr lang="en-US" dirty="0"/>
          </a:p>
        </p:txBody>
      </p:sp>
      <p:sp>
        <p:nvSpPr>
          <p:cNvPr id="5" name="AutoShape 2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ra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chalkboard er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librería</a:t>
            </a:r>
            <a:endParaRPr lang="en-US" dirty="0"/>
          </a:p>
        </p:txBody>
      </p:sp>
      <p:pic>
        <p:nvPicPr>
          <p:cNvPr id="32770" name="Picture 2" descr="Image result for book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8" y="1981200"/>
            <a:ext cx="549346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3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semana</a:t>
            </a:r>
            <a:endParaRPr lang="en-US" dirty="0"/>
          </a:p>
        </p:txBody>
      </p:sp>
      <p:sp>
        <p:nvSpPr>
          <p:cNvPr id="2" name="AutoShape 2" descr="Image result for 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06650"/>
            <a:ext cx="3886200" cy="38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3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residencia</a:t>
            </a:r>
            <a:r>
              <a:rPr lang="en-US" dirty="0" smtClean="0"/>
              <a:t> </a:t>
            </a:r>
            <a:r>
              <a:rPr lang="en-US" dirty="0" err="1" smtClean="0"/>
              <a:t>estudiantil</a:t>
            </a:r>
            <a:endParaRPr lang="en-US" dirty="0"/>
          </a:p>
        </p:txBody>
      </p:sp>
      <p:pic>
        <p:nvPicPr>
          <p:cNvPr id="33794" name="Picture 2" descr="Image result for d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universidad</a:t>
            </a:r>
            <a:endParaRPr lang="en-US" dirty="0"/>
          </a:p>
        </p:txBody>
      </p:sp>
      <p:pic>
        <p:nvPicPr>
          <p:cNvPr id="34818" name="Picture 2" descr="Image result for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7540"/>
            <a:ext cx="71056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2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administración</a:t>
            </a:r>
            <a:r>
              <a:rPr lang="en-US" dirty="0" smtClean="0"/>
              <a:t> de </a:t>
            </a:r>
            <a:r>
              <a:rPr lang="en-US" dirty="0" err="1" smtClean="0"/>
              <a:t>empresas</a:t>
            </a:r>
            <a:endParaRPr lang="en-US" dirty="0"/>
          </a:p>
        </p:txBody>
      </p:sp>
      <p:pic>
        <p:nvPicPr>
          <p:cNvPr id="35842" name="Picture 2" descr="Image result fo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53200" cy="43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7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calculadora</a:t>
            </a:r>
            <a:endParaRPr lang="en-US" dirty="0"/>
          </a:p>
        </p:txBody>
      </p:sp>
      <p:pic>
        <p:nvPicPr>
          <p:cNvPr id="2050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9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profesor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8194" name="Picture 2" descr="Image result for 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4766"/>
            <a:ext cx="592594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inglés</a:t>
            </a:r>
            <a:endParaRPr lang="en-US" dirty="0"/>
          </a:p>
        </p:txBody>
      </p:sp>
      <p:pic>
        <p:nvPicPr>
          <p:cNvPr id="49154" name="Picture 2" descr="Image result for engl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48191"/>
            <a:ext cx="437388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6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biología</a:t>
            </a:r>
            <a:endParaRPr lang="en-US" dirty="0"/>
          </a:p>
        </p:txBody>
      </p:sp>
      <p:sp>
        <p:nvSpPr>
          <p:cNvPr id="2" name="AutoShape 2" descr="Image result for b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2" name="Picture 4" descr="Image result for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3" y="1600200"/>
            <a:ext cx="8020050" cy="34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1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prueba</a:t>
            </a:r>
            <a:endParaRPr lang="en-US" dirty="0"/>
          </a:p>
        </p:txBody>
      </p:sp>
      <p:pic>
        <p:nvPicPr>
          <p:cNvPr id="19458" name="Picture 2" descr="Image result for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45" y="2286000"/>
            <a:ext cx="5676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viernes</a:t>
            </a:r>
            <a:endParaRPr lang="en-US" dirty="0"/>
          </a:p>
        </p:txBody>
      </p:sp>
      <p:pic>
        <p:nvPicPr>
          <p:cNvPr id="7170" name="Picture 2" descr="Image result for fri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248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3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computación</a:t>
            </a:r>
            <a:endParaRPr lang="en-US" dirty="0"/>
          </a:p>
        </p:txBody>
      </p:sp>
      <p:pic>
        <p:nvPicPr>
          <p:cNvPr id="39938" name="Picture 2" descr="Image result for computer 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089775" cy="39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4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compañero</a:t>
            </a:r>
            <a:r>
              <a:rPr lang="en-US" dirty="0" smtClean="0"/>
              <a:t>/a de </a:t>
            </a:r>
            <a:r>
              <a:rPr lang="en-US" dirty="0" err="1" smtClean="0"/>
              <a:t>cuarto</a:t>
            </a:r>
            <a:endParaRPr lang="en-US" dirty="0"/>
          </a:p>
        </p:txBody>
      </p:sp>
      <p:pic>
        <p:nvPicPr>
          <p:cNvPr id="5122" name="Picture 2" descr="Image result for room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632575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8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español</a:t>
            </a:r>
            <a:endParaRPr lang="en-US" dirty="0"/>
          </a:p>
        </p:txBody>
      </p:sp>
      <p:pic>
        <p:nvPicPr>
          <p:cNvPr id="44034" name="Picture 2" descr="Image result for spa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814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1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jueves</a:t>
            </a:r>
            <a:endParaRPr lang="en-US" dirty="0"/>
          </a:p>
        </p:txBody>
      </p:sp>
      <p:pic>
        <p:nvPicPr>
          <p:cNvPr id="6146" name="Picture 2" descr="Image result for thur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27037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0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geografía</a:t>
            </a:r>
            <a:endParaRPr lang="en-US" dirty="0"/>
          </a:p>
        </p:txBody>
      </p:sp>
      <p:pic>
        <p:nvPicPr>
          <p:cNvPr id="46082" name="Picture 2" descr="Image result for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2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periodismo</a:t>
            </a:r>
            <a:endParaRPr lang="en-US" dirty="0"/>
          </a:p>
        </p:txBody>
      </p:sp>
      <p:pic>
        <p:nvPicPr>
          <p:cNvPr id="54274" name="Picture 2" descr="Image result for 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905000"/>
            <a:ext cx="563335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2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química</a:t>
            </a:r>
            <a:endParaRPr lang="en-US" dirty="0"/>
          </a:p>
        </p:txBody>
      </p:sp>
      <p:pic>
        <p:nvPicPr>
          <p:cNvPr id="56322" name="Picture 2" descr="Image result for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26" y="1676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papelera</a:t>
            </a:r>
            <a:endParaRPr lang="en-US" dirty="0"/>
          </a:p>
        </p:txBody>
      </p:sp>
      <p:pic>
        <p:nvPicPr>
          <p:cNvPr id="16386" name="Picture 2" descr="Image result for trash 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79586"/>
            <a:ext cx="4419600" cy="44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7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sociología</a:t>
            </a:r>
            <a:endParaRPr lang="en-US" dirty="0"/>
          </a:p>
        </p:txBody>
      </p:sp>
      <p:pic>
        <p:nvPicPr>
          <p:cNvPr id="57346" name="Picture 2" descr="Image result for soc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799"/>
            <a:ext cx="6191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5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hoy?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590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Forte" pitchFamily="66" charset="0"/>
              </a:rPr>
              <a:t>What day is today?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libro</a:t>
            </a:r>
            <a:endParaRPr lang="en-US" dirty="0"/>
          </a:p>
        </p:txBody>
      </p:sp>
      <p:sp>
        <p:nvSpPr>
          <p:cNvPr id="2" name="AutoShape 2" descr="Image result for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Image result for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057400"/>
            <a:ext cx="8147050" cy="30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9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en-US" dirty="0"/>
          </a:p>
        </p:txBody>
      </p:sp>
      <p:pic>
        <p:nvPicPr>
          <p:cNvPr id="43010" name="Picture 2" descr="Image result for gym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6" y="1371600"/>
            <a:ext cx="73818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8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música</a:t>
            </a:r>
            <a:endParaRPr lang="en-US" dirty="0"/>
          </a:p>
        </p:txBody>
      </p:sp>
      <p:sp>
        <p:nvSpPr>
          <p:cNvPr id="2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2" name="Picture 4" descr="Image result for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08111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2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estudiante</a:t>
            </a:r>
            <a:endParaRPr lang="en-US" dirty="0"/>
          </a:p>
        </p:txBody>
      </p:sp>
      <p:sp>
        <p:nvSpPr>
          <p:cNvPr id="2" name="AutoShape 2" descr="Image result for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tud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tu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124200" cy="47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examen</a:t>
            </a:r>
            <a:endParaRPr lang="en-US" dirty="0"/>
          </a:p>
        </p:txBody>
      </p:sp>
      <p:pic>
        <p:nvPicPr>
          <p:cNvPr id="9218" name="Picture 2" descr="Image result for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42684"/>
            <a:ext cx="5410200" cy="36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166</Words>
  <Application>Microsoft Office PowerPoint</Application>
  <PresentationFormat>On-screen Show (4:3)</PresentationFormat>
  <Paragraphs>73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Lección 2</vt:lpstr>
      <vt:lpstr>el curso/la materia</vt:lpstr>
      <vt:lpstr>el/la compañero/a de clase</vt:lpstr>
      <vt:lpstr>la silla</vt:lpstr>
      <vt:lpstr>la semana</vt:lpstr>
      <vt:lpstr>el/la compañero/a de cuarto</vt:lpstr>
      <vt:lpstr>la música</vt:lpstr>
      <vt:lpstr>el/la estudiante</vt:lpstr>
      <vt:lpstr>el examen</vt:lpstr>
      <vt:lpstr>lunes</vt:lpstr>
      <vt:lpstr>la mochila</vt:lpstr>
      <vt:lpstr>el papel</vt:lpstr>
      <vt:lpstr>la ventana</vt:lpstr>
      <vt:lpstr>la pluma</vt:lpstr>
      <vt:lpstr>las ciencias</vt:lpstr>
      <vt:lpstr>la puerta</vt:lpstr>
      <vt:lpstr>el escritorio</vt:lpstr>
      <vt:lpstr>la historia</vt:lpstr>
      <vt:lpstr>sábado</vt:lpstr>
      <vt:lpstr>Hoy es…</vt:lpstr>
      <vt:lpstr>el arte</vt:lpstr>
      <vt:lpstr>el horario</vt:lpstr>
      <vt:lpstr>la literatura</vt:lpstr>
      <vt:lpstr>el reloj</vt:lpstr>
      <vt:lpstr>miércoles</vt:lpstr>
      <vt:lpstr>el semestre</vt:lpstr>
      <vt:lpstr>¿Cuál es la fecha?</vt:lpstr>
      <vt:lpstr>la tarea</vt:lpstr>
      <vt:lpstr>el día</vt:lpstr>
      <vt:lpstr>domingo</vt:lpstr>
      <vt:lpstr>la tiza</vt:lpstr>
      <vt:lpstr>martes</vt:lpstr>
      <vt:lpstr>la física</vt:lpstr>
      <vt:lpstr>la biblioteca</vt:lpstr>
      <vt:lpstr>las lenguas extranjeras</vt:lpstr>
      <vt:lpstr>las humanidades</vt:lpstr>
      <vt:lpstr>la cafetería</vt:lpstr>
      <vt:lpstr>las matemáticas</vt:lpstr>
      <vt:lpstr>la casa</vt:lpstr>
      <vt:lpstr>la contabilidad</vt:lpstr>
      <vt:lpstr>el estadio</vt:lpstr>
      <vt:lpstr>la psicología</vt:lpstr>
      <vt:lpstr>el mapa</vt:lpstr>
      <vt:lpstr>el laboratorio</vt:lpstr>
      <vt:lpstr>la pizarra</vt:lpstr>
      <vt:lpstr>la mesa</vt:lpstr>
      <vt:lpstr>la economía</vt:lpstr>
      <vt:lpstr>el borrador</vt:lpstr>
      <vt:lpstr>la librería</vt:lpstr>
      <vt:lpstr>la residencia estudiantil</vt:lpstr>
      <vt:lpstr>la universidad</vt:lpstr>
      <vt:lpstr>la administración de empresas</vt:lpstr>
      <vt:lpstr>la calculadora</vt:lpstr>
      <vt:lpstr>el/la profesor/a</vt:lpstr>
      <vt:lpstr>el inglés</vt:lpstr>
      <vt:lpstr>la biología</vt:lpstr>
      <vt:lpstr>la prueba</vt:lpstr>
      <vt:lpstr>viernes</vt:lpstr>
      <vt:lpstr>la computación</vt:lpstr>
      <vt:lpstr>el español</vt:lpstr>
      <vt:lpstr>jueves</vt:lpstr>
      <vt:lpstr>la geografía</vt:lpstr>
      <vt:lpstr>el periodismo</vt:lpstr>
      <vt:lpstr>la química</vt:lpstr>
      <vt:lpstr>la papelera</vt:lpstr>
      <vt:lpstr>la sociología</vt:lpstr>
      <vt:lpstr>¿Qué día es hoy?</vt:lpstr>
      <vt:lpstr>el libro</vt:lpstr>
      <vt:lpstr>la educación física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</dc:title>
  <dc:creator>BSD</dc:creator>
  <cp:lastModifiedBy>BSD</cp:lastModifiedBy>
  <cp:revision>11</cp:revision>
  <dcterms:created xsi:type="dcterms:W3CDTF">2016-10-25T17:21:55Z</dcterms:created>
  <dcterms:modified xsi:type="dcterms:W3CDTF">2016-11-09T20:28:47Z</dcterms:modified>
</cp:coreProperties>
</file>