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DCE0-7789-4261-9CE7-E97970AA7FD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EA0-CE2E-4F96-8A4D-42608A6F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1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DCE0-7789-4261-9CE7-E97970AA7FD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EA0-CE2E-4F96-8A4D-42608A6F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DCE0-7789-4261-9CE7-E97970AA7FD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EA0-CE2E-4F96-8A4D-42608A6F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0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DCE0-7789-4261-9CE7-E97970AA7FD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EA0-CE2E-4F96-8A4D-42608A6F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DCE0-7789-4261-9CE7-E97970AA7FD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EA0-CE2E-4F96-8A4D-42608A6F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2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DCE0-7789-4261-9CE7-E97970AA7FD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EA0-CE2E-4F96-8A4D-42608A6F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DCE0-7789-4261-9CE7-E97970AA7FD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EA0-CE2E-4F96-8A4D-42608A6F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3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DCE0-7789-4261-9CE7-E97970AA7FD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EA0-CE2E-4F96-8A4D-42608A6F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DCE0-7789-4261-9CE7-E97970AA7FD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EA0-CE2E-4F96-8A4D-42608A6F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0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DCE0-7789-4261-9CE7-E97970AA7FD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EA0-CE2E-4F96-8A4D-42608A6F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2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DCE0-7789-4261-9CE7-E97970AA7FD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2EA0-CE2E-4F96-8A4D-42608A6F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DDCE0-7789-4261-9CE7-E97970AA7FD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2EA0-CE2E-4F96-8A4D-42608A6F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7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pronombres</a:t>
            </a:r>
            <a:r>
              <a:rPr lang="en-US" dirty="0" smtClean="0"/>
              <a:t> </a:t>
            </a:r>
            <a:r>
              <a:rPr lang="en-US" dirty="0" err="1" smtClean="0"/>
              <a:t>dobles</a:t>
            </a:r>
            <a:r>
              <a:rPr lang="en-US" dirty="0" smtClean="0"/>
              <a:t> con </a:t>
            </a:r>
            <a:r>
              <a:rPr lang="en-US" dirty="0" err="1" smtClean="0"/>
              <a:t>dar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Using the verb </a:t>
            </a:r>
            <a:r>
              <a:rPr lang="en-US" dirty="0" err="1" smtClean="0">
                <a:solidFill>
                  <a:srgbClr val="FF0000"/>
                </a:solidFill>
              </a:rPr>
              <a:t>dar</a:t>
            </a:r>
            <a:r>
              <a:rPr lang="en-US" dirty="0" smtClean="0">
                <a:solidFill>
                  <a:srgbClr val="FF0000"/>
                </a:solidFill>
              </a:rPr>
              <a:t> in the preterit tense, write a sentence with double object pronouns.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Nosotros</a:t>
            </a:r>
            <a:r>
              <a:rPr lang="en-US" dirty="0" smtClean="0"/>
              <a:t> se la </a:t>
            </a:r>
            <a:r>
              <a:rPr lang="en-US" dirty="0" err="1" smtClean="0"/>
              <a:t>dimos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58674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http://blogs.altru.org/wp-content/uploads/2012/08/We-Button-911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15068"/>
            <a:ext cx="2450732" cy="27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IRERUSEhMWFhUWGBgaGBcVFxkYGRcYGBcXGBgYFx8YHSggGBolGxgYITEiJSorLi4uFx8zODMtNygtLisBCgoKDg0OGxAQGy8lICYtLS0vLS0tLS0tMi0tLS0tLS0tLS0tLS0tLS8tLS0tLS0tLS0tLS0tLS0tLS0tLS0tLf/AABEIAKgBLAMBEQACEQEDEQH/xAAbAAABBQEBAAAAAAAAAAAAAAAFAAIDBAYBB//EAEEQAAEDAgQEBAQDBwIEBwEAAAECAxEAIQQFEjEGQVFhEyJxgTKRobEUQsEHI1LR4fDxYnIkM4KSFRZDRFOiwhf/xAAaAQACAwEBAAAAAAAAAAAAAAAAAgEDBAUG/8QANREAAgECBAMGBgIBBAMAAAAAAAECAxEEEiExE0FRBSJhcZHwFIGhscHRMuHxFSNCUiQzcv/aAAwDAQACEQMRAD8A9xoAVACoAVACoAVACoAVACoAVACoAVACoAVACmgCljcelFrz2rj9odr0cK8ju2+g0YtiYfkA02GxSnFVFzIejsXEqBEiupGSkrog7TAKgBUAKgBUAKgBUAKgBUAKgBUAKgBUAKgBUAKgBUAKgBUAKgBUAKgBUAKgBUAKgBUAKgBUAKgBUAKgBUAKgAVmONLaoIkRY153tXtKeFqKDjdNaMaKuBsQ4VmRc15KrOpiqrkotvw1LVZItYR5aUkEWAm9vlXXwPxlGm04PKk3roLJJ63L+GdKbzNdnC1pQeZO6KwmhQIkV3YyUldEEOLxjbQlxQSO+59BzpalWFNXkyylRnVdoK4CVxcgqIQgqjqYn0tH1rmS7Vu7Qhf52v8AS31OkuyZWvKVvr/f0DuCxSXUBaTY/Q7EHuDaunSqRqQUo7M5tWlKlNwlyJ6sKxUAKgBUAdoAVACoAVACoAVACoAVACoAVACoAVACoAVACoAVACoAVACoAVACoAVAHKAFQA1x1KRJIHrSTnGCvJ2ADYriFsSlMz1It7VxK/btFJxinfyGysFhbj176Ruo7D+ZvXn1RxPaM03stLvZL8sm6iRvZilB0pskT6m25r0NLhYaOSmrL6vzKZTuwc3mQJN5Hr9qrWKTbZXqXcuzJRMDbkfpXLq1nBudNaX1/ZdTd9GF8XjHENygKUTtpE/PtXZw+KqU0sqzXT1tpfxNNGjCrNKUsq5+QNay91Y1uOAuKNyfyp5JHIf1qY0Zy70pav1OlPF0IvJTXdX1fVjcxyxaQQkBRAsZAkRt8+opMVTy02+i+gYfGUoy77tfwuQ8IvOsBeHUfOTqTNwZEke/6VPY+JhlcE79PQftjJiFGtRfgw7/AOLOpGpSUxMcwb1vxuLlQipwjfk1e2+1nt6nCUZLdk4zdQ3aV/03rTTxFKave3LXqJea5ErectnfUPUHc8qeE6c/4ST+ZHE6ou+MnrUOcepZY4t4DnVVTFU4Xu9egyi2ODlNGvFpX0IsR4zEhtBUfbueQqvGYqGGoupLlt4vkiCvleNLgVq3EfIj/NYex8fUxcJOpun9Gv3cC/NdgBUAdoAVACoAVACoAVACoAVACoAVAHKAFQAqAFQAqAK2Lx7bYlawPemUWxJVIx3YDYzhKnClK16SZCjYajy9OlJJ5Xa5ZTqKotFsPxeOUFR4qkkciBH2uKxSx0IzdOTsx8sXyB2IeWtURqEwCCB8wTbnzrBjMA8Srxl6kqKS0KIwpJJUv4QbRG28ztXGj2dq41JaohysQY7Mi2iNYTb4SZ9j0rpcTg01CLtbkZm22BMXmwWP4VdeX0rNUrcSPiRYrlZ+dz77+1Y07IZhjI3FKcQgKKdVpSbjv2vV+HvKrGCdr6aAtwpjMG80QVKWtP8AonUTyBvWyeGq07Xk2vC9/uMtC5mWPOGZESXFRYmYPz5VsrVeBTST7z6u50sFhlUlrsV8BiVYplKpOpC9KhNoMmbdwfnXHmquIpWvdqXyytX1+aaLMfQVGqpLYv4bK2mleIC4V91FQ5/P3rdRoU6LUkmpIw8SWviUM3zAKlKVebcmbG3w1jxuMcocNPd6+XQW4My18kFKiog7EXiuZGEW2mvQhs0mUuBDZggmRJIIg9BPOOfeu/2XBU6LUXe7vtt4ajRjmZaWoaZv1N/nV2IvTg5RXjuaI08ztcgxWcNtt6kqiQQkEfm5VzoYm8XKL5dNnt75MWtTdN2kirhM9JAClCexk/Wkq/FcPuzvbXx+unvYqjUjfVF7HuBWhRJvyPTrQ6rxKTnfTr0fvyErQtqi5kifMsjt+v6V1ex6ajOpKOztr6/grQWrukimgDs0AdoAVACoAVACoAVACoA5QAqAOUARofSoEpIVBIOkgwRuD37Urdlclpop43FRYSJrmYvFtPLHQlIp+MofnPzrLGpVT/kw0J2caViFi3UEit+HxVSX8lbxFlFMHYzAYYEEKJWdvMVk/OYHepxGOjHS93yS/r7sWNGMXdIrIQlIlaDBkaTue9th3rPSr1ZwzSp5X0uXwpzb0KyluLbCVJSq9lE3CeRMbmN43iq8VCpiKcY5V5t7eXv5FsqUr6IF4rFuYZyFGUK+ExA9J5VljKvgpZX3o9RLk+NSjFIBSdLgB2tI6GLEd63yVHG077teqDk0Y/ENkJTqBG9vQxb3BrhJWZkEgakmL0r0epBNpOgH1H6j7ml5k8gvkyg1+8JuFI9hqE09CaUs3Rr7krc0WbcQoblG6rb2j17106uMy3jFa/b+zp4bCZ0pPYDv4jx0km55f0rInxk82rOgv9p6FzJGlIQ6E/wahePMg6hPtIooUpwnKPJq/pr+yvHTjVpp80yriM7Q6j/1AJKSUKKCFDcXB/rT4ipkabjmi9ndnHlFxZVRlqXB+51wBclYJk9ZAuayTUZLNCOnmKkOw2UuIBsfEBtcaVDmCJgK+9aY06Falw1ZVF9fDoW5YuJowmEJTzAv/u5/WunhaKp00ufPzHjorF3BQpBSo9R6+lWThGcXCWzLFJxakhpylA3jSdwbg1y12dTpPNfQ0SxLqLK1coZhw5h3BrbJbUPzIuLGCCmfXanqUaNs0Hp1RllRbdrWZczXFNoSloSSkCPQWBNUyqRu4RV1tfxKZwexBlrzqFFSVeU7pOx9OldTs1KjHLbR6lEqUr3i/kaPDZglW40n6V2NLXTFUnezRabWFCRcGoHH0AIUAdoA7QAqAFQAqAOUAcoAVADSqKhuwGbcWMK6rwz+7fUSUnZLhudPqJPtHSstSuneEH3jVfiwSe6+qIUvapKgTB6kTXn6ajVlKVWLzRfVry0KctjhxgBsn5ma08aMNl6kqFyB7EuOWHyGw7ms1SrXxMslPRc+i+f4LIU1ewmMM5ZNwkyVKkCx2Frk+vQVvpYfhwUI/N8/7N8FTitNxYw6RpTt/qO89RzFtqacVbLy8fz1LIRzO7+gMxuZBkErABgBMWCjfpcR35EelPOqoRu9y7D4aVSVlsVMBj1rYHithxtVjpGrtcbjbeoo1lOGWSuc7HU4wxEorr9wnheFwlRcLzgQACEpSCtPYEA6um1RHCxVTPFte/qZMz2QN4xy9vDuo0qH7wE6CoaiQfMQOhmbd6w9oUMs88dnv78TPPczzbMGUnfrXPcrrUUuZgsJabHMKJtzmR96IvMreYLmcwylK/diNThCUjpzn6U1GDlUtEaCWZXKWDw7mIUtSydUmZ3mZrZwXKGaOp34VlB2ZIgOtqn71macVtY13jM1HDOafvAFfCq0+og+1WUcY4VFxNjPiMOnB5dzp4dgLKErUhZukLHK0gLggiORrsKlDJktp5nFlNbBHLsubYZDYKpJJJMaiTy6WED/ADXJxcaMIWu1f1K7u43MME6pWtuI03B3Kv8AEVTVwXGjnh79oZStoC0cSoQm6VKUJGkCSFJIEQdzf+4ro4fFZKcYz6F0mlG5eTmCFJB2JEgEjULxfST367VsnXpxhmk7L30IUyDF8RobltSlSDBEEx62rPXdKpDLmLqVVJ3HYbGjcKIkAxJvvB0iSD7dK5EaEoJxi9N/aWprnjKPPfyLGGSl42kqFu/9RU0bqeWPety/RQ6lKtd7Ms4vMmmCEKMq2jn2tXpYKKSsZMrbJ231OiDIHberoyYsorYIYN5TVpKk97kfzrSpqW5mcXDbYLMvBYkGhqxMZJklQMdoA7QAqAO0AKgDhNADSaAOTQBRzTM0MJlRv0o0tdlVSqomLx2fodJw6WVuLUJKRAA2PxT5YsdXK1eZrOcqrVHk9y6nNpJvcGnOFYY+G4vxFHmPhT/uP5ldxA5xypquMk00km1z+/u5odTOtrFrD5kFwFLjUYCvWufQqTqzVOo9OpbRpObLoxOhIKSYgg6TM7yTpueQE8/eu3HuQtDQ25U3a3kVUZ0oq0IbCLaiVGVaSVAGBylJ5iojUnJ6pId0lrrdgvH8R+G35nPEdk3gQPkNha1Vuu4qy1Z0MP2fKctrRMHmucuPLuSSff5VEad+9I7T4WHgoqyPS+C8MtLCZE3tawkz5j2veq6E73aWh4rHWlWlN8yzxPx7h8IQ0wPHxOwCT5UqNvNBue32rfxEldcufL+zmyn0PMMzy3FYx44jE4kBZg+VJUUwZSEbAR2rN8dTV0lfzKrhROId5eYW5Ryjl1/WudONOTvawMq43FuhKkrJBJGkhI8oBuBM6iesWq2nSp5k0vMlbDQ6pSQVK325H203PrRljFtJEFzDYXE6tbaV7bib/PenhmtoNxGuYSwGYuBejEJIB5rTBB996aMtcszXh602wkkgKBbI9P1rLicHmV4HWo4jlI02YZmpog286QofKD9R9aMTiKtO1lul+n9TlziszBqMzOoJJKiQITExOxMC1c+PEku9r0KZJF3ibAOuYUnDrKHkAqRBiSBdCux78wK7lC1KKtouf5/wJGVmYvF5fjHlJ14U/AkKxCXm21eIANStK1EEE9AD3qyNOnlcp2Wv08SZNvQGYkO4RaNbqVBKhcHzkWkQJE8t6xyp0qmZRX6ItlNFnr4lT7aUaUBIWFCbGEDfv96yYVuWija3z9SbFfDYk/hwZUEJWSogDzSkmD0A3qcs3Nrk9PfU3YXBPETUI8yjleYOlXipXpWhUi4uNiYO8czewNaJQhStKKtbb8Hrp9n4SlBUsiatvbW//wBGtKsPi3UvuAB9CdJKDYxfabG9XVsbG0ZT+h5TH4OeHd4/xe3v8l9t1YshZPyBHSORqmHaTk8qlZ+Nvuc64bYdKjESmB5gQQTeRG4i3zr0lOamrrXyAmRKTKfcdf61ohPkyqUOaCbDwUKlqwRlcmqBjooA7QBygBGgDlAHKAKuPxYaSSaaKuV1J5UY/Eysl1z2HT+tYMdiYwg29vuJSp/85bmezjMA0khEI1fFHxKI/iPP02vXmnWlWdloui/JffUxGPxhJ1E35D+da6VK2g6YzL83N0OqJB2PT/FNVwy/lBGqjWlTkpLdD05+8ySlLhKeV5Frix2NzV8VJxVnY9VhamDxKzWtLmvfIrYrPXF3UqaODmep0IxpU9iphy4+vQm53JJAAHUk7CnlGNON2VVsdClG7NdgDlmAT4j6vxDo5J+EH1Nhf1NUxUqr1WnTZfNnlMd2m6r0OYjjJWZoOFaeGDUSQgf+i4D8KFLSNTaptNwZFprfTw6aWb05HKcs+rep55j2sTgMTpeQUPIMwoSFC4kH8ySJuKvnQjODi9mI1Y3XDeJdxiCvwVCOirH/AGzHyNcHEYVU5ZYu5GRljHhTJhSSkkWBkGOomq40am7X00JyO17AHGOlxwICik7+abdDetdOOSLk0KaHCYEtxG/U1zp1lJihBLiW4K3FK6hP2mrYSSd7kEq89ZUnQWzHQgEfU1plVg42sCutip4bRugqQeQ3E/p86zcWxrpYuUX3tTTvPoVgZdB8RsK0zPP/ABVrnGWHyz/knpp1LsS03ni90Z3h0LJDkLuZ1cj/ADrPOnJNZV5W5Fatl1NyjEHTKgfhMkDeecdRG3ereI1/7N2nr+11RXlfIAsMN4g/u3ADzSDBidyOdVYbCxmtXZ9CZNoEZ/wxpWFpQDH8SiQDvquRXQnSlTVobC5r7kjeD1YZ9JkqWluBG5S4lRP0rBh6kU5L3uMlqZt9vEaAjwnNM3hJO82rRGEFLNc9L2HUowm3OSTtpd2LuTYfw1HxkKufKkpKQoAyTtqB5RHOkxElHZXfmdStiFWf+1JeNuX4+YayvBKL4U2k+GUyb/z2UBafpVapcRWauZ8TUhLDuFR67BJl4AkTP8JHTka5lehw2015Hkq1CVKeVhbKV6YUDZRIIn829h6TXa7HquMbt6ap+e6/JS9w0h9MxME8jvXfjWi3bmQWGVaT6/Q9a1QlyZXKPNBFCpFDVhk7jxUEnRQB2gBpoA5QBRzrFqaZUpEatkztJ/s1g7Rxfw1BzW+y+fu4GQXninE/v27iIg2+hriQ7drWs7Py0IdJN3ZUxWaoX/F6EiB/Os+JxnG6/S39jWYExhYUTqbk8iSbdxePpSQqKMbRQW1M8+tlSi3+HSpQMQAdR6bdRWyCqtJpjW5Ev/lhT6JbZLZAOkOykAzceY6vSoWJUJ9+S8djVCjUktIs5lP7N3zK8S6ygcgkqcIPMmyR9a3vE05LuP6DQo1ISvzFjOGcCi3ivLP+nSgHtsr+dZ3jZXtCN/FnTi6+W8pmmwvCGFOGT/w6QreCpeo9NagZPobduVcyfaFTPbP3vJW9Nr/U5tSrGdTv6oI4LA4Zk/8AIYSocw2mf+5Qmj/VK1ssVr1f6/sSeRfxiW1NqdMt4nQB+VSZT2AIIj3FWUMUqus5uMvHb1/DGhiVFWlBPyKmaYJrGJDGKQlS03aXv5gJKQeQI5f0rs4TEqrHI3d+DK5KMu9HYyn/ABSVFhTiWUAwAwk61DkQpUkexNXzrUMPpGnd+JpUqEFeMbvx2CyW2sK2VaJWba3FErUTaJP9Kx18RVrWzemyM1evKf8AJ6dORismbWcyxCX/AI9OpINxCVcu0xS49cPDQy9bMwt31NE9jSjTBjkff+zXKhFttikasb1Hum302p4prYCovECZgK+/vViiST4fHao8oA9rUtSmQE8W+6/pw6ZAUkyuLADf3g1KlLd625dTRTs42NLgMMlLSEIspKQnr8IiZgSbdOdXcWL8H79/ZljCmASUjzbSIn6/ORV1JaWl1CdmZDj/ACPQFYhhCiokSEGBN7x1Ntj7VMqcVJX2fMS/I8zyvjfHMu6VLKkf/G6Jt2J8w9JjtXReHp8PufQrzM3DXF2HeA1Syrv5kE+oFvcCuRWwnezRXp+v0OmG8BhC84heqUJmwKdK5iFTuY7dTvVKbzWaTXW/v56DBPMchcfRpCg2oKkObRA8ukCTP5ZMWnfnKo9/NO3Tz+X59Dbg8VGhUzyV/D36+YIyTErw5DT4X4h1qJO0AXAvew5TTTjKmr2aXJndxEqVdZqTVtPP5g7WhKtbZltPIG0KPIDpb61nceJ3Hvy6mbG0+LDvblrBcUI8dDCBKr35ItFzTYPDVKL4r8tTzj10CeMzthhYC3JcVGkJvEmxUTB3uT2ra6kdXHW3Pkue/P5CvQ1LOKRqA1J83IkSruBzrqUpxU733FTCLWNS38Z5x19Db5e1ba+Ip0oKVR2voJHR2CKFgiQQQdiLinTUldFg8UAOoAYTQBygDI8S5mFrDaLhM7c1fyH868h2xiviaqo0tVHprd+Hl+yM1jL8QoU02lSk/GY3gg71nhgatJKVRW98yW+YHQ+FpJBgzcTJqHBxlYdO5oeEMmS8FOvDUlJ0pBmCRckxuBYe5rp4LCxms8kNFBPP8YhhGhsJb66AE29qfHSio8NaeR0sHS1zWM9lzS1HUowknnXIVG9jp1KttERcR52EJDaDyv8AL71shHNFRjsZktczMejU6ses86v0poa7Z7DhGyUFStgCR3gbk9K42FwLlF1Z7ateP9Hn5PWyMrmTjQV5sRpWRGn4j2JSPNfrU4aE6mmRtdfen1LczZXawzraQvxQUqIjSZMEc/enm4Suraoi+pA7nJaWD8aQQb2NiCCk7W9auw0HBqcdH73IvYM8R5ojDhvErT5Tv1IUJED5cxXopNtJtE3tFnmPEHETuLdS4fKhB8qBsO56nvSKC57szt3IeKc4CsWxiMNAc0JJA829ihYHoSf93pV7pxqU5RqbMVIOPPh5sLFv4huUnePY1wowdOeV/Ii1jqCo79KHZAR4xoi46/0/v1pqclswJMGqbEwT/fzpZoDQ4PElsgDp7wftVDkTF5Xc0LTBQZ2P9msOKpTp/wAvka1JMON4vya1RtufvXZpV55FOXTmVXswVxDjtWHcCGlO6gQUo+ITA2Pab9qdVoV4Whz+g1r7s8uyjgHEY+FLUGUCf3ihOq+6E/mHeQO9dClUUdhGjd4TgbLGQAtK31RutagJ9EFI596wYrtOjR0XefRfsaMGw1hWm2rNICB2JJHuTIrzdbGSnJuKy+W/qW5CdzHqBiiOKqrZhZEDyNSlBwBxs+aCLpm0jtNelweNeW0tYlkZWScdGB8Zwu26gpw7pRv5FXF94m4H0rWsPh6zzw0fh+jSsZNK0wVw7w+nBqV45CFGZXMAp6JJ2MTPPesnaGFqytziZZqLblHmDMblLmaP/iGkttMpICVL8pWE7KIF1T3IjblU06lOiuHUlYz8Ny7wdyvhAMPfiHcWtxyQYSE7gyPimAOXKr51cJCMc0ttrb6EcNXNW4+SdRv0B6e1q4OPxvFq53qltH8vxZDSDuTYvUibRMWr0fZmL4lG722ECoNdfck7UANNADVCQRtUNXVgMnnksuJbaQkIKTJi5IE77/5rI4U8FTTpQSW3j6mWonKeVdCtmuHGKw5QCJIBSeihtP296zVoqvTsjSeXZmFYZwajpUN0zuDyP3Fc2NJyvCSIWjPY8qw3g4dtvmlN/wDcbq+pNdalDh01E0xRl8zV4rhEWHPkOprg4mo61S0Ds0bU4XYMzrOmWGwgOJKkgWF77zb0q5UJOKS1K+LHNdnnmPzlBVJJN620sJJKwk8VEK8I4h595GlIaZ1ALcN1aZuEzYT1vFTWwcYwcn3n02KJYqbWiPYMe+kQhXTYbAch6VysTUi0oP0Rz4p7mG4pwBLqFg6EwdZTuQLiPrVGErOnGUGteSHu0LDsIUypwOJKOV9Q2BEGfMb70Sz5+8rNevlYi3MBMZmlsqTtBsd4HQdOtapUHNKRCdjTPYNxxlpzEoSptMhLbiblJvqPTpfkKmrVrQhHlbRf2OtdDLcR5McSZZAbITAbQgQYtuIi0D0FX4TEyj/NX8f6G4Epq6QAcytzDIA8JV4lUSb8zG1bHUVSV2/kK6E0r2DGVsOOMBbaV6y4oJREFSUeo5/SstVRVTK+nn9uhTKPUo4HihpflWktrmNNyN43i3oaar2fUjrF3Qli6cahQsoH3qnhSi9UFiTCkqUIvPIXqJR5ILBFWasNGHXUJI5FQkRyjfflWf4atPaL9CXFrdAgftLJc8PQC2FgIXOlWiYlU9q6U+y5TpLNLW3tDRk0epM4eAkuK1GAB0AG3qa5E4xSipa6W9Cd2QZpiG2ELdMlKUkkDcwJgd6ajRgqqUXvoaKacnYAYjN339AwyFEKE6lQAByA3vz6RWv4WFnnk/I28CKL2FwT6CC/iEhPMACfTa31rPLB0eat8y1UoNaIIHNMOlQErUDYgRAMG/vFRLDYVKyTZKwratZIMJy4KTrav2V1qZ9kRqxz0Xbwf7MFSGSVmBvFdStQUperUr44sCZgAWgCw9BvWGpOpSq6qzXIlKLQnAVglCkpcixMxPIkCJrVQrpyUrpMV6D3MS4gJTignSqIcF0z3vKa7lHFy0VXnsyteBA5ky2UktQWidUJtE3kdRzqntDs1Vv92l/Lp1/ssjUT0HZa4Ikx2n715apeMthJl/VNUZG9WUtk+FcWgwAYO4+1bMPiKmGlZp2fIXRmly1xRG23X9K9hgKk5xuloKEK6ZJyoAVBDAHEpSkeIrZJBJ6JIIJ+gqrFU1UoSiyibyzUjIt4vw1QlQMnYdelcSGIpw2kreZqaBOfZecRiGHfKENqSViJUoJUFaRy5RvzqqfaVBTutSFEfmPHbqnHG0t+GGwZ1XUo8r7Ac6eriKlSCcHZPpqaXaK0MBm2ePLVK1BSeaCAB7ECR/e9WUcPBLTfqVOtPqAswWZBSSpK/h6+lvzA8q3UrWs9Gt/fQnM3sWsg4YfffSlbayDfSN46q/hTTvEQ2jqao4SolmnojWY78UsKw7DBT4YlaeYTFiqNh251Vxb6O48qWVXTLmA40AWnX0AhW1uQPKuLLAyUs61M0qUrBnjFacbh9LKy3qCQVcwNUqFtxpkVVGtCGJU8uy28df6KcrtYyPE7T2H0pSP+F0gMqTJA6pX0cmZneZHbfh406izt957++gkro0Ry78A2w+40hYUhCzqAlt0pE785JisteM5zcYSt08ug8dgoM1exqFKbB0JFzExOwA5qquUazTUtV0NFKmpSsdawCsOESCrUQqJBJgyCCk/TY06lOjKOZb9LHThCDi4rkHjlLWIBCk2ImeYrQqfGnZKxVOfDWp529mBwy1Bs+Vta0oneCtWoj1NK4ScstzmV2nO6POEt6sVIG7ht66lfpXbbtQ16GfmadhACCCIMk23BiPtXLk3m0GsFOEcQE4ptskgFYKTaZ2I9FC1WRi88Z/Jkp2BX7QMMfxmI0p8qVBR7awm/uoj511JJKMWbsTG9CEvkBuHMj/EugAEQpJMDlMmayYzF8CF/BmBK56hjuICzjNDiiEFMACIEk3Vzv1rztGjKeHUobodIlzAtutkOJWEzcpIgjmLi0/OrMPljJPLqXwumcw2a+QIQkIQNgntbfn710OBKS1ZuVRIQwwcVKlknv/mk+B6SLli2lawUwGFSjcJPqDPuSaaOEknq16CSxNzUZVj0jykBPTpW6j/t6Mx1U56o7xNgtbXipHmRuRzRuflv86y9q4Xi0uJHeP296lEHZ2Mf4oiZrzkKae5aAuJOJC20pkeYrBt0HM9q6eCoSel7RKajSCn7NOISpKcM6VEKnw9Qg+UbC5JBjc867dCs41OG9uX6K07+YdzfL1+L+7TIA5cpJ/rXL7Vwb4meC338x5PmzuWMPqeCITpG8qBPyTP1rNgcDVqS7q267GWrON7XNlhcrSkyoyfkP616Gn2dBO89fsStC+lIGwit8YRirRViR1MSKlA4aCGD82w4WmDsoFJ97g/Ontmi4lNVHmxxaWC4NC9QUdUgT6C+1eCxOCq058Obt73NFOopq6KLefhwkNtKJHUACek7/IVHwThbNIa5n87zdl1Rb2c2giFSOU8+ddDDYarBZ/8AiF7gTKMgVjHFpCoSiCepmYA+R+VdR1XCPdV2acJhVXk8zskei5RkbGASkBiVLBIWvz3IgnyqWRYcgBblWepVs71VutNrfS/2OnTw1LXh8n8/rb7hvDZoyhvVKG1KtdJgqBOnSVJIkyem+9Xxnlh3Wl76kVKMpStq0vewOz3Ca0fiWVEEgFTuvXZUEhRCSbRAmOfvVOMoriRvru73/v8AoWP8uHL5K1jzHMmUFwmZm5kWJ5896KM3lWhEqfeFlmaLZ1NAyCklIJ2KRJA9ptUVsPGpab6mTEU7K5r+FuIG1tqaeSClW6Fc+4myq59ejKjLNHVGNNM0OZv/AIkaEp1AiII2At/ZrnKVSVXPLcupxvokHuH8MjDsJZASLSYjzKPxE9enoBXdpTvHLLfkauE4L7lTHZd5tcEgbgQfpWKvBxmpz2W/7t9zbSmmsqJF45OHwylQQlQIQJvAFz23ro4Ofcc7aPb9mLF6zSvqtzyROH/FLYQgwFuQSTcJjUpXc6Un1NIpqk5ylyVzBPVlHNmWk4rwsOnS2iSbklSjbUo7zv2HKJqyhOcqOepu/oui96iPca/YgfXrUx1QMnZa1qQU/GFAiOxFI55E77EGoy4N4nMsU062ClbGlV1JVZLRgEKiZHSbCtWKqOOHhLxuuXJ+7czo1F/48V75msyvLW8MxoZSlIEEkxEk7Ei81w61eeXva5l528DEo6mP4hUh5am1qnQryLKdKgD1HNPTqINPRvSs4bF0VdFDFZo7oDTxkCAiD5bc+5PsZrdRjF96L+XQlaMhw+JI2NaS1MMYTMQNzU3GDTeNCkkJXBI3ESO4mxqbkBBrETzqSL2NHk+J8VtbSjukj2Ig/emhqnB7NFdWO0keYZsvFNvqwyWlaxMrhWjSATrSY8yYB26Hoa5CwipLNN+hW5vZEeC4S1QcQtatRBWU2Vp/KkaphOqCeZgbRV0cSlJWjovzz/HqUtXDObYvBZb4ZKhr/IEmXISQfMVbJmbk3IsDer1SlPvR1C6Qa4gzv96ttJOgBMlMyZGrlNoUOVPj3KpPgwV9L6DzajFNhPhXEstpCglQBvqiBPvFX0MXChTVN05R8fdjBGN5Zr3NY1mTStlp+33rTHHYeW019i8tIWCJBBHUXrTGcZK8XdEjqkk7FQBw0ARvN6gQedMnYWSurGM4py5JSp1VigQuBy5Kty2rJ2jhVXotxWq2M8ZcOV38/wBgrhzKGtOoeaTY7iDeQRvNebpUHUi5T3WhqbMrxTwUl7ErLaigklST3HT3Fa6FeUJOmldfga3MEYHD4nAuy8lJCgQVCVJULfGLEA3BHenqyjpk3XJ/VHT7MqxjVyz2lp8+TNjg+KMM6FB5idVjoURHoJEbUfEQ1VSHod2r2ZWjZ057dV+Stm+KwrjRSl1ciCm2kgg6oJ2NwPy95odSitY6+/f7KfgcRL+S+vv3yIHs9bQhDfj6kpkglHmSSZgddzTOpeKjDkMuz6jbk46vxMXmOYNAQhN+ajzJ39ulNGm5WHeFUFeTM824XHPW3tz/AJVscVCBwcXUUp2Rtcly7W3DgkAyn+lcXE18srxZgaNlwbl6At9VzZCQjUYAJJJAmBJA+RqzD0o14d9XL8PNwldM1LWHbCvh9LbHtWylg6UJ5rf15F88RUkrXCLbSVXIm9rbVdLDU6rvJXsVcWUVoZn9oytOH8sCEqj1tFPVilZLYri27tnl2Rv6fCX0Qr2ltwT9a5uIX849f2irmU2GUpcccVJm/vyq1ybioLkQQYlyY9aeCsQEskSVOoQncqG399KqnTz6AgrkmICsXi3E7nUZHIFwaPoD8qt7a7tKnDx+yOpiLRjCHgaD9oWb+BgW2hOrEGJAtoRpK5J2mQPftXOwFN1bSe0faKKFNSnrsedZbiFJC1oI8sBXwn4hGyrmewtXVnTbV7Hcw0cPmyaX98wjhXYKQSpyfyD6cj61levI9CqUJReiXiXHmUq1JUC24mxERBFtqTPKDOdX7LoVY5oc9mveoOOL0qg/57jrWtO6ueYrU5Uajpz3RbaxFwTaJAJ6xcetLmQmYJYTONNlKtO9SmFzX8P5lolwkAQQCTEqIt/P0FU1K+RZl7b2GlFZbMJYHOlLcAKUxtbpfnXLWMquqou1ttP2YpSa1C2JKFJKktpKwCEpUrSknlcJJFjyFdapUp2V14CQaZg2P2aqW8XsS4l1ajKlSTpHIAECbWEWEVZQq8buRdkh3BR1ZssqydCFSlNoAT1sI1HsBYV2sPQjT1MNaq5uy2NJgMOG0BA5fqZp5Sux6cMsbE5ZSrdKT6gGqpU4S/kkxyVtoJEJAA6ARRGMYK0VZEj4qSTsUAcoAaaABub4TxEKCfiIIvsQRsaiqpum4wdnyKpQT1PJeIDi8O2E4QOMpSolakJEBXSCDY3JI7VyKGGrSi5TT6W289gVSMWomYb41zBmfF0PJmfMm8nmFJgipVCm1aLafjr9zRrzKmYcfYp+3gJ5jyhZ3sbCrvh4byl9gV+Q3A4HGK8/4dwJO0RbtCjNVVKcWu6z0vZ3a9SKVOsrrr+yy7lmKAnwXT6JJ+1Uqn4Hc/1GhbRoov5XjD/7Z4z0bWf0q+EImOt2jG2jK6OGse6dP4Z5AiStxtaEgcySoX9BJPIGtSUY6nDxWOctIgjDt6FqAIjVpClSiQk8gq496KtmjjSlqb3IMe4BATqHYgn6TXBxNOF739RlrzNhwbikl19MEK0oVcEWCjPY7itOAVrjw0NMoV07DXCGWqtFTDR2IqGG/aXjPKpMiyTuarqayIjseZZZiQloKudDcq7DkD051krU3KbS5sqbIXMctxKUADUo6vTt6XFWKlGDbeyFuHv/AABgIK1PLEbWEKPyrF8XJtxSGsMwKmWnPEQ4SptKlAEC5CSAJBteK1YbPKok0WUoZppFzhrEhGHOowFupSnnJOkfckf9JrJ2pGVbEtr/AIr6e/ubK0uJUb96B/jfChzCJQoSUyoGYKe4HMESCD2PIVz+z6kqVXffl72Cg7MweDyoqCQBfVNplVrWrsyru7S1Oth0ou7LS8OW9SiAZgJk7TzP6VSp57I7Ma90khmJ8igQomUySqbm+3WmhaSLaOJu3G2gQwmNSUwWkrJVI1JkzbaP7vVNSDTvex5/tuCVSMlzX2/yFAsoSFllCQIULJtz/MbH63rPmd8qlqcO7MtjGGErmDBJiVExN4vXQpzquP8ARGYvZahxxaUo1qUs+UKKiLWOmbADnG0dqqqtW1toVym2zaZNgsQziEpdCYAN0qkG3zG/Suap05TWTe4k7ZS5xBxEGkBpsa3XVHQkdLgqPRImuhZ1oZY7X3/HzKI9Q/w5gHkMpS6sqJuRsL9eie3Ou12dgnQj3np06EVa2bRe/wCjSYZnT610ZS5IWnC2rLSarLSZIqCR4FQSdoAVADTQA1VAEDlSiAdi2ZuN/v69asjK2jKalO+q3MnnfCOHxEwgIUdwmwPdPKexpK2GjPXn1CjXcO69un6/R59mnDWKwErY0uJTyWCVJ9RINcypQUZXmdCNRSXcBA/aJjGhpU0wY5BKkx7hV6sjThJaEKo0ycftXxcQllme/iH/APVWcNLmTxB3/wDRs0UtLTa2vEVvpQAlPY35C5qvNGMXN6Je/wDBVKTCiONMWJDmIDvI+RCUzsQmBJiKxTrVJbK31Ji2CMxQcUh55tEu2JUABJGwkb2/T1quM5RqLiPTp+bBJNu4Hyj8eXEtoaUdUSV6ghI6rVskCKvr/CZc0pL5Wu/JCqDbtY1uKzHEYZxpxBUvQTrCG1KStJR5gSL2O0f0rDgsik5JeV3b3puO4uIaa4/Z1aVodQOqm1QJ6xJT7gV0oTbXL1Q+aJoMu4oYJ8rqNreYc/emU9Rnqjzv9ovEyfGUAiFaRI69/wC+lTCLqO4knlCOA4vw7WGTh8va8VSUebWkpEkeZS5Eqkzt1rLUpzTvV0XqZ2r6mYzzLlMvM4hpseGtY8nJCgdRABtpKQbbeU9qXC4mNSMoTeq181/klBrEujMcOfASlGJZJ8RgEhKwbeI3OxtGn+zpWGpp54q1zRUhbWOzMl+EcbKgqdZ8um+0gkesgVohJJN9CaSy94IZaG8P4brxcUtslSWrBCFidJIJk+bTIEb8xWOUpVbxglZ7vqv8DwbasjU5pny3sKl1TRCFgpWdokjSpI5oJChPVNcqOCdKtq9d1473LqVouxQwHhPMuBfwouZm0XHedqepxKdSLhuzpxiqiy73HZcUYgKSFBIgkFQv5dufP6U0oqnJOb/JsbcNlcEYlwEpA3B9fn37VphFpNmylB7hjI8M8tK1oBVykGDaZ0nlci/+mkqUeIji9s1FnjDp+TM8SO4tpxLeISrTunWdQUk9Cee09K2YejSs3HRnn5Nlzh7Dh5QW8CGUSVySJt5Ug+sewrNiqjpK0NZPYZamjxvFTvhxhGg20kQHnP3bSQLeWd/7tXOp9nRzXryu3yWrYrl0KmXZu+4dLAU88oQp1QOhIP8ACk8u5ie21bqeAcpWSsui3+b2KJ1Elqb3g/hPw1eO+fEfVuo3CeyRt+ld/D4SNJXa1+xmc3N25G8abAEAfzPc1fKRdGFiYCkLCVFQSTJqCR9ACoAVAHDQBGqgCFygCs4KYUpvNTTxlYrnBSKmIZSsQsTy7gdj07GRTNRmrMqTlTd0YLif9mzb8qY8qugEf/Xb/trLLDOOsTTDERlpI8wzXhzEYQnWg2NiBI97SKod72aLt1oRcKkNuLKviKYB9VDUftVGN71NJCMe0nxIQiFKA6gE97nr96STyd6WiLNzecFZirCLOHcgWSfcpE+sbexrBWk4z4kdnoxNnY3ruKS4OVJWqXaHQGxL6SqAbi8SNv5TWN1M2seXMssZnNcHJCpmb3/u9NSnZEgXFYQBJsL7961wqNtCsyLuFK3UNogrcWEpnaSrSJ6XNdmE7QbeyKJM9EweXfgkeEgSpQCluR8ZI/LbYREfzri1KzxDb+XyEbAnEOYrWtpgInStNiYJUryieghRHvVuFw8YKU290/TclMquZM81iA9hngAVEAiSRsSlUb7jsa1U8bFU7SRbm00YZRlC3FpexayHQuSlAJSpJgjTaUq267VkxGPbvGmrprno0/HwJc+RnOK2Cl8qAlGxIvCpMzHW1a8DJOnle/4L6UraGz4JxH41K0PNBeyS4gQYTsHLz0jTtN4rk9qRnSkpwm9NbPXw0/safcd0yDHZWxhgtlt9LhJuLSAOSiLFU8h0qY1qlVqco298vA6WCxCv3lYB4PKHXjpYadcOrdtJIjYiRYeprpxbkdaVSnDvTkkvEv4/g/HshSk4V3SJInRqiOYSo0+TXvCPtahGGju/C/5BfCuYqQ4nxXX0tG6vw6dRvOkTsmT9KK6SVo7+Lt+Uecq1ZVqjnLmbktZe6hbuKw5ZSqEoddUoOkgTLYUVKB59wLzXNpTxCmo3TW7stPm+YjhFa2OYThjC4hCPw+Kcc0yZLa1BRKp80hKYAEWM3Pat0aFWd7R36cvmUVJRW+gczHg5jEDDodUpSWAvyohKVKWQZMTpAAgQSbm9dHB9m8JNye/vcw1cRfSJo8oyRppIS22lCRySPudya6Sy01aJTGm5O7DjTQFVSlc0xgkSilHHioJsSIqCSZNADqAFQAqAOUANUKAIHKAK66AIFipIKzqKZMVorqBHfsasUymVNEOJS26NLiQR0WJHsfiHzNS4qQl5RMjnH7PsI6SppRZUenmT9BI9xWephFLYsWJ/7e/fkYfH8B43Cq1tIQ6B+ZuFW7pvWWphqlrS1Lo1ovmDcVmbilAOp8N1OxiJ7EG4rFOjbTl0LnaSDWQ8V+cIdVCtr1jq4WUe9HYVNrRmw/FtmDM6iAIuJO22wqqOGhe5cm2UcxP05USpAjPcYYlhDYU0tPwzpJGocjI5mtlOkpSWVaEzaymd4Sy5ReRiXBAQdSAbFRFweyRv3qzG4hRg6cN+ZlYczfNnAouFIIuAO1unSAfnWOhSi9FuRYyuLxp8TxdlAggcpBBE9q6cKfdyAWF5ut1WplYZV+ZCl6Qewmy0+t/vVccPGmss1mXVK/8AgAnw/mhLwknWnV/zz+7SBOqfNJUNhbv3rPiKCjC9lbwWvhy2GNk9l2Gcb1LKQt0wEgadSiCbJPKATXOzTgnO70+nz99B1Kwb4cwKmUBIOsiZVGm3LVc6jHM71z6rnXnmhH3+vAG7u5qcHluFUAfw7alDn4aBHW8V6TC5Z01dX9+hGeXUvPYMEABSk9NBI+1Xzop7NryZKlYa5pQPMuexiaMrWl7v30DMlq9DyPPOBFvYkDBODCYZtAR8SlLcUCoqXpQZIMgeYj4elbqWEzK80n5orni0tn6Brh/9n2DwpCzrfc/ieNr7whP6k1qWGh/yM8sVN6R0Nrh8ESAAIT0jSPkKuvGKsirJKerCLGECe9Vym2XxpJFoCqrlth4FQSdouSPSKgCRAoAmFAHaAFQAqAFQBwigCFxNAFVaaAIVCgCFYqSCBxNSRYrLbpkxWiupuNqdTKpU0yJRI5fKxqxTRTKl0IMUht0Q6hDg6OoSv6kTUuMZbi9+OwAzDgjLnrljQerLikR6BUp+lV/Dw5D/ABE0tQavgEI/5GOfRGwdbS4B7oKTWafZ9OWth1irA/MOEMwj93jGHJmdYW2e24UD8xVX+mxv/ZYsXEzGI4BzQLCwhtwgz5XmyPkoirfhrRypaErEQfMP4fKswMBeEcSTEkKQoDv5VEx7VyanZc46x1GVSD5lPMMnxxSU/hXTvsgn7U1PBVIyvYjiR6gVzhLHLAjDO+mhU+9q2RpzT/iw4kepPheA8Zu5hnVWsgQm/cki3pUyhWekFbxJ4kOov/JuaKXq8ENmZBU6yI+a/wBKsWFdrNXFdaC5l5HA2ZF0vl9htw7qDpJ2AjyJNoAtUrArh8PLp0YrxMDc8K4TE4XQl1xDqAjSuyypStRIXqWRaDERWN9j96UlbV7creVvqL8XHoa53NoEIgdz/IVqp9nySs36CzxX/RepTU+tw3UtXYTHyFq0xwdNblXFqS5llrBOK/LH+6rVkjsSqU3uXmMr/iPsLVDq9C6NBcy+zhEp2FVubZbGCROE0tx7DoqLk2OioJO0AOSKAJEigCQCgCQUAdoAVACoAVACoAYoUAQrTQBWcRQBXUKAIVCpuRYiKakgiUigCBbVSmK0V1s06kI4kKsPTKYjpjSweRNNxGK6KGqaX1+dTxBXQI1Nq/hFNxEI6DGFk/w1PERHw7OeCf4aM6I4DO/hSeR+tHEQcBjhl5PKjiIPh2St5STUOqhlhmWW8k6mk4yLFhiy3kiOZJqHWYyw0S21ljY/KPekdWTLFRiuRcQ0BsAKRtssUUiQIpbjWHxRcLCmoJFNACmgBwoAkQmgCUJoAcBQA5NADxQB2gBUAKgBUAKgBUARqFAELiKAKzjdAEKm6AIy3QBGW6m4WI1N0XIsRlmpIGlii4WOeBRcLHPAouFheBRcLC/D0XCx0Yai4WJE4ei4WJUsUXCxKlugmw8JqLhYeBRcLHaLhY6DUEi1UAKaAFNAHRQA9KaAJkooAlAoAdQAhQA9IoAdQAqAF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kingrichiespizza.com/wp-content/uploads/2014/05/Sala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78664"/>
            <a:ext cx="2470150" cy="18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cognitivebehaviouralcoachingworks.com/wp-content/uploads/2011/09/Diverse-group-of-people-casually-dress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38280"/>
            <a:ext cx="2574557" cy="17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camarera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los </a:t>
            </a:r>
            <a:r>
              <a:rPr lang="en-US" dirty="0" err="1" smtClean="0"/>
              <a:t>dio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://cdn3.gbtimes.com/cdn/farfuture/HyVG0gSSwMJI2Hb8IP6xR5by_YtUhSXTl4HMSTNQ1d0/mtime:1387200810/sites/default/files/styles/1280_wide/public/2013/04/19/shutterstock_81288445.jpg?itok=PW2uibG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2743200"/>
            <a:ext cx="2441575" cy="16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04800" y="58674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AutoShape 4" descr="data:image/jpeg;base64,/9j/4AAQSkZJRgABAQAAAQABAAD/2wCEAAkGBxQSEhUUExQVFRUVGBcYFxcYGBwXGRgbFxYXFhcYFhcYHSggGRwlHBgXITEiJSkrLi4vFx8zODMsNygtLisBCgoKDg0OGhAQGiwlICYsLyw0NCw0LCwtLi01LCw0NCwsLCwsLCwsLywsLCwsLCwsLCwsLCwsLCwsLCwsLCwsLP/AABEIAKQBNAMBIgACEQEDEQH/xAAcAAEAAgMBAQEAAAAAAAAAAAAABQYDBAcCAQj/xAA9EAABAwIFAgMFBwIFBAMAAAABAAIRAyEEBRIxQVFhBnGBEyKRobEHFDJCwdHwI1JicoLh8RYzQ7IVJKL/xAAaAQEAAgMBAAAAAAAAAAAAAAAAAgUBAwQG/8QAMBEAAgEDAwMDAgQHAQAAAAAAAAECAxEhBBIxBRNBIlFhcZEUMtHwI3KBobHB4RX/2gAMAwEAAhEDEQA/AO4oiIAiIgCIiAIiIAiIgCIiAIiIAiIgCIiAIiIAiIgCIiAIiIAiIgCIiAIiIAiIgCIiAIiIAiIgCIiAIiIAiIgCIiAIiIAiIgCIiAIiIAiIgCIiAIiIAiIgCIiAIiIAiIgCIiAIiIAiIgCIiAIiIAiIgCIiAIiIAiIgCIiAIiIAiIgCIiAIiIAi8VaoaC5xDQLkkwB5kqDr+MMK0xrLu4FvnC1zqwh+ZpAn0UXgvEFCrs+P81vnspRZhOM1eLuAiIpgIvjnAXJgLxSrtd+FwPkVi6BkREWQEREARCsD8U0bkCSQJMbGD/PJAZ0Xxrp2X1AEREAREQBERAEREAREQBFXM4z19DEta6BSIHBkybkHt07d1YgZuFCM1JtLwScWkmfURFMiEREARFC5t4noUHGmXa6gEljIJH+YkgN8iZ7LEpKKuydOnOo9sFdk0ipVX7QGtN6TR/mrAH4BpX3D/aNhyYcx0/4S1w+ekn0BWr8RT9zrfTNVa+x/2LotLMMxbSgG7jsB9T0X3K80pYhmui8PHPBB6Oabg+ap+Y47ViKh6OLR5Nt+nzXB1XWy01DdS5eF+pDT6ZzqOM1axL47HvfyWjo0/U8qKqZpo/8AKR/qP0WaniZHCw1KLKlnNB/nVeGlrK86jnVk7/DLFU9sbRSK74gz2tiS2lqJbPujYuPBMbn6Lcyrwxh4/wDsmoXHcsI0j5Sf5ZP/AIFwrNfTcA0TJddw4sNipOuNIsSSu2XUJqUXF7v5s/c0UtNGV96yauK8Hvo1qJoF9WhUc0O5LQby4iJbHPouh1arWCXEAfzZU3JM1ex3JbsR34jutqpjC90uueOg7AL1Og1NN0nOMdrb48f0+Dgrw7cttyVr5qT+AQP7iJ+AWm0FxmXO7uP6L5RF5J9Fn1/PbyXQ5OfLNBjqEc7BeHOLHaht1HCYgahx3WsKggt3/nC1ubTFyXweZnZ5BHDh+q3quIgagNQ7EH6xCqIqEtdfi3mN46GFio52RTBgzB1jfqDYGTF+FOGrsvULlty3NadfVoJlsamuBa4TIEg8SHCRb3SvGZZq2mPdIc4iwBFhIGo32kj+AkcoxWbVWY11XCvEubB0wZHs2v25ILXcCNPcrHmedvqHU55hzmkucItuJYD7sfod7Lb+KViO4uebeL3sqBhHszFw4T3F5sRa3fstHw3m4q4kirULiYMgWghpayQOpdOohomQLyKDiTUqu1B+txgT1iL2FvMqb8NVWsY5hbUfVdMBvBIbBIB2ADh63iAtKrtyyRTdzr7sY0OYwEEvBLQDwADNthB38uoW2qRlVGpVaZdofrYxwuXhpaD+K0NMapFzB960K6sEABd8JOWTYj0iIpmQiIgCIiAIiIAiKqeIM4c4up0jAFi4bk8gHooTmoq7BB+LcyNbFljPw0Ronq4wXHyFh6FWLw7mxa0Mqmw/CenY9lVcHlobO89VYcvw1hPRV9Pd3XP3JN4sWulVDhLSCOy9qvtaWGWkjuP1UT408XnD0A2mP61QlszGgRd473AA8zxfu7qtkiWWvnuHZU9m6tTD+QXC3nwPVbb8UwMNTUNABcXAyIAkmR5LgmDBaCTzaOb827wvlfPquGo1aTDNOswse29v8Te4E+k+Y1fifdCl65qPuWPP/GdWvqI1MpH/ALTQSARMF1SLuPaYHTlVjE1faNBBbaRAbp3Mmb/yVkylzqlL2QAd+Yddtmrzh8P7LUY5kggWABkAnYzHrG6qZ1ZTecnuXKloaDqRjhW4+fJtYBjCAJDZEEkTLuoC+514YqU6baoqU3MAiJ0u5P4TIPxVaxeJqGq0gkAEGb8cfJSGIxntnD2jiCbAkw0RxC1PuXWcFFU69W7m5Wt7f95/fBL0cc6ixlSi97akN1u8iCA4GQbiYPZZMHn9Q6i4NcbuknT5/wCYk8BaVACNDYLY34noP3/ZRFZxY5wmwPwv9FqqQ73pkV2o6lUq1u5HGLe/v8fJf8tzUPa2SNcXHfmy3vvzRyB5mFzo1WuAPtdBAnYkTe9uP3WJ9UBuurVDiTDTcmDMSACQN1xS6YpO6Zth1S0cxuzplHNmGQHAkGD58LVZmTK1QUmOl5nrAA/ESdrKm4OvSEDVpDhrvqA9xpMgkCdit3IXMdUe6mTBtNxOxt2H1UI9OjF3dx/6LksJIurvchrRfr+vmstJ41N5cTE/soVmOe0kEz3PnZZhm8e6GwZFx159FbxkoxSOCT3O5a8IZ3Oy9Yl4F5iy06eNaW+5c8rXqOD2kF1x0XY52jZckTK/He9EHutOoC11rXQUyL2Weq/VHEQtO2clnkwRmc4MmSC4ah+Ukb9QN1TcdidDhpadXJf7x6WLpN1dcxrPdqaDx7vmJhULMKb3Oi2poJM/G55tzwtTj/ExwYZpmvDi+QHdo/g3WvisaXDqJPvRInoe8BYsdhXNlzi2AYiT8O0KNdUL2tEX3IA2/ECN5IIAPquuNMwkTeDxD2gEkNHJJAkc/NZcBmzWP1sqFjgJk7jjp7wuoeqA6mZvPvfT9FrYSpDmhwIBEzHmpxp7mTpw3Ox0XJPHTqDnuDPaOqmXOLpJIEAlzgSYFuw4CkcP9rz9UGg18Ogw656hsCJ77W9VSsBkBrRUDgAI90zBHnwt/FeEgbtbfoKtp6klmpd0ItLks6eljza/1Oq+H/tBweKgBxpPNtNS1+gdt8YVsX5mx2U/dgS+q3WZIaJJPn+66h9kfi52IacNWMvYJpuO5aN2nrHHb0W0jqdF2474cHSURFkrwiIgCIqr418WDCAU6cOxDxIBuGN21uH0HMdlGc1CO6RspUpVJKMVklfEmbMw1FznPa1xENk3JNvdG5jf0XNj4mpsAhlR3eIHzXggOZ7Ss721Spu9x/D0A4EdO6izRcHf1NJa4bA6o6NAad/gqqtqHN3XBZ09JSg9sk5P44LThc/aRLqb2jrZwHnF1PZfimvEsIcO38sqngMMG0yHc8ceSjaebnCVSadxy3gjkfsiq7bOR0z6XCon2uV9mdJxeI0i65T40xHtK7XWIHugT6kx8vVT2beINTZBmRPxXPcxxhL5G89O/J3P/COpdlLWpOEck252w8/ovWVgOxuHa4Ag1A0g9HW+izYlzCxu0kAz9VW6uaGlXbVYYNMgg9/4VsfhnLRzNI2m1vYV6lJ4/wC1Ue2xg+64gEH4FbuJ8RlsmWOHBc0OdEfm2mNu62sB4Tr5liHYqpFClVLS6RD3ENaCWMIsDEybXsCF0DK/CGCoe82iHuiNVT+odo2dYegC1Okt11wei1Ovm6UYRfqX+DiFPM53Eibc+Qg7qfpZywhhbTFp1iBHYid11HEZBgxqIwuH965/pN5EdLei5vneT0qLz7IFjA52oOO/4Y0TeLmd1rrU4W4KGdJpXI/MMeaMuY2GmCBwwEXNvXdaDsYajX6vxbhwtq84tJHoeymK2IptpSNgDIN7RJPpHzVbwNdrQWPbLT+Ei8A7RPC1UfUr24NNsGb2UsHS2reYm8dTCYIhp0mJBvfneT26HoseCaS2XEHSdiCARO3BIUtmWJw9ei2WNp1RLXaAGgiLggDbkdL33WyTt6Xn6eAbtWlRawuqFo/K0GLcHSCRPKx+H8wYHv0CQHQ3gkECT8VVcZgHtAc1r3NBHvbgCIAeTtI+gUrldWm0OAEu5dw7bbsDI7x3tGVFKF07mYqxeKWNFUGN2yT5CYWTL6wc1wdAqcdx27qp5XmGgztqkH1PM8KdrUQWNI6k9wtajY2Jlkyl0MLdt+VnwbxqkTPP7qEwtctYD0Pyhb2pp94FTk3FK3gkTRBE3EL42pY9pCjH4iQLnp2Pn0WSg50CZWxVM2Rjbk087zECn7s6upEKnYmvOpxk6pJPWBAHkYB9QrXmWDL2PvBtE/D0uoPF1WBgoiC6d/SSXfCfRc0Knqv5JdsqmYb6TcmN+o/5K0q5g6Wm4Ldv9UjbYW+MKUx1GxJ3uR13hb+M8PewpMNb3KtUS0OIOgNlrg8DbU4hw7NPQqxp/luY2kBgsXLTTqRAmCPPaxvci3msLnhzt7D3etgPgTYrfbhWFhiXVA86YbpbYNIcety8R2BnrrZhhH6dQY6bSY6X/dThUgpZOihSkpptOxIUa1Wm1pa8wfeIB22kfMLbw2MxNR2ltR8kapkARHkqtSrKRwmMgk6otCtKdSDwengoqPg381yt7BqqPBME3JJtx8FO/ZC13/yFMiY97/0dPyn5KtVHmqQ2XPJMBouSTAAAFyV277OPB/3Rntagio4GG8tBi7v8RA24n4JSi8I4NdqUqbi3ll4REUDzwREQHmrUDQXHYAk+QuVwDHZqa+Iq1n7vcT5DZo9BA9F3jMqJfRqMG7mPaPMtIC/P+Y4Mte6LSq/qEXKKSLvoqjvk3ybGEYXGYBjkqQGb6LPAuoKjUqMkNNisOJDnGSZVfG8Fjk9G4Rk8lhq5q7RYWNpUFi6xK2m4xzqTWOF2Hfqo3FPgTzwFrqZms3NllTg8WMlB7naWC5Oyjcxw5o1y11wbg9f4eFbPDeAc1mqoIceOQOhUN4kp6nFKVVdy3g8/rNN3IN+b3IqrmDgIOwU/4K8Mvxb21Xgewa8atUjWWyYaALiYn4KAyfJKuKcWtBIbueLrtOX0hQZTpRpDGgAdgN7fy6sW1gpI0XB3JSudEG0CBbif5C9U6wqbOAi1v5ZYcNWFQbzpvby2Xunl8fhcYJJIN9zJiI6lRd3xwbVZcmQg6oFxf081H5hgwQdbQRxsd91mo19OrVIOogDtsD3B/Vfa2LIi03Fonv8AQKO5WM7So1vBznVS4AtYab22IkOeNIN9xDj8AsVL7Jg0H2WI3FmvbLbm+ojyHkr43FCCe/Pw2WH768X1ANB5uR5dUtGKxwanTT8HFsXhHU67qNRrWPaSDpPu2FnAngi+y0s1otw79TQHSS4bQHHeR2nm1+TcS/2n+yOIFQHVDTq6GLhtrdb/AOKFWcrwbqge/XG3q43M/ErEKOdyePY5nT9VjwM01GXkuB/LPuk9T8lbMryllRgc6vE/kpQAPMkGSqJWpFryHASP+VJ4RuIpN1tDtMT6eSsqMIxWETtZWLPjMggf0qrnHeHxfsC0D5hRuGzOo0kTBFnA9uo4Pda9LP61RpaGku6t4UM6q4O1EnVzPPmsVqUJLgyonQcLmYqNj8JkWPPkVt0sbpibA2KolHHm0XB45Ulgn1ap0j8PUm4/dVlWi0Sp05Tltisl1fU9036ELwzGaQDO36LWw2BbTZ75JPSfkvP36jsWlsLQqD9y2h0uTWX/AL/Q38XmYLHTEvMBvUHqAq42Gu1EAC8CIG24Hef/AMraxtDT/UpnUO+6q+PxFR79MkE2HkVGNJrFzVV0UqTTeUSWCw5rvL/yyY+inaWSN/sHwW1kuEbTptHQBSoqlu0Kr1Grk5WjwXOn00aUbWyRWGytjNm/JSNLCAi8JVfysTandcrlKWWzsSdsYIfP/C1KrJZDX9Rsezh+u6gsF4YBMOdBm4ACvOqQvOHa0VGvIHQ/UfqrDR62pH0SeCu1un9O+OH5+TFkXg3SQ5stP93PxV8y+pWogAuLwOHX+BWfKajS0Qt6q0FXFGpLlM85U5ybeExYeOh6fzdbCjn0wBIWzhMRqHcfyVYUa+57Zcmpo2ERF0kRK5f9o2R+zf7dg9x5vH5XHg9jx8F0OvWhQuPxRcCxwBa4QQRIIPBC1VI7lY6dLVlSmpI482sEe5qns78MwS6hMf2njyO/xVXxmDrs/wDG74Sq2dCZ6elrqbV7mOtWhSHh/KjVc2s8+6DLG9eNR7dAo3A4B9aoGuaWtF3E8joO5V6ogNbYR07Kr1c+09i5fP0Orv8AdjjgyVYaIVSzpokqxYnEbqmZviS9xa31PRatNFzng5NTNQjkvv2b0Gsw5fuarnny0nSBP+k/JWHFf1Gw3cGZ2iP3uI7qneAMYGU/ZPtpdqYeurcDvN/VW1teXEXmdtjsL/RXXCsefnmVz3hsQDEAgmflaCttlczePM8KKZRqtsdBkug3929rDePRYKtao+p7LSxulocTqJkEwIbA3g8/FR3tIxtJxjNbgXjYENExIMXJ7wLLbYxjdmtCjKdYmbbfGyzOqn+XU4pEWz6/DTV/KGESes7GALbclbdHC04LNAI5kTPEkndRlRj3OaWj8MzJiQb9DeQP3W5Sxc3INvRRjbc8GZXsc7+1rwc5rRiKV6Z1CoABLOWm27ZsbWmeqo+Qgey497426ruef4nVQdbV7hsebcBfnXKsSWOAJs76rpgro53hmbNGw/0U7Uz2m2gHSDV0hunvG5HRR9VgdOy0a2XDhdcLpGHZskPCjqoL9AEO0tc8/lk9Ol1n8U5W6hTAc2XF5/qDY+fIPEdlFZdVq0KmpkOmxadiO4UlnWMfiGgOAYBeJJJ8yVnPvglgg6bthsrfkhgADdU2nLneUlWvKK0EcKv1K4LzpcYuUpebWLDhXOeZImP0C+VcA8O2Gm8i9jE82IiPivFDHupPA3HBUljc0GgaW+9u60Lnlc660K0pp03giRWiWjbcKMe0FzT/AGmVusdZzzubBRjwfio1IYudTtJWlwXXDNkArM50KPySvqYOo/RSVXqvOVFtm0zduT+hBZhnpaS1jZdtPT05UZQxlSn7xMg7iZ3815zKqGVyTsSeJuf58yt+lh2Yik4aocACDwR6KyjCEIr04fJ5XVayv3pepqzdkv3klcDiw8Bw5WTHYjSWAbkz8B/utfKMGGNDeRAPmsObECswTct+UrjjBOraPyegr1H2E5ctK5d/D+IOkFTrsRPmq1klTS0KUbVDirSg2keZ1CvInKGItBWGnigxwPEwfJQviHNDh6TYIBedIm5HuudIHO3PX0UTkGZ1KtR1J0uGjWHH8sugNsL6pJE/2ldG+0lbkiqXpudNReWNgAdBCK9OQ1KtKVHYnAypvSvPs1Bkk7FZfljlq1cmcd1cPZBeKlBRsbFVZy3O6HsazWmBLQR3kkH6LWqVVbfFGQvrlsC7fwmJj/aw+AWjl/guq5wNVw09AN1Qavp1WpXco8MvNLr4QpWl4K/h8oqV/wAMgHn9lMYLwO1ouFfcDlbKQAAW0+kCrWhpI0o2KyvrXUlc55UyhtIyBBGyz4Kqbnv+itWMyrVKgMTk72H3b9lKpTNSqXPTXni8/Ad5Wtjq7KbPaGG6bk9rT/wvlNtYEzTd8iPqtDMsmq17OkNBkN79T3WlQbM7rHtme4eWkVmDX3/9v7eglZsyzOnQZJe0k7NLhLuw7KKp+Deq+1PBQO0KfbZDcTGU5gKtPW0ghxMxcSDpIHlEei2n1yCd73v6D04UPlWR1sOC1oa5pMwTEdYUqMJXIjQPMmfVRVNozuRAeMcy9lQcA8a3NIa0bmbWj68LjVPAOeI0kRvIhdw/6KLjqfcnc7rJ/wBINbwuunCxpnK5x+lhnNbDh/usVR0LrVTwy3YtkFQ2N8AEmWbdFvSIXOdMqLNUlwj5K6M8AP5+i3KXhLRsL9VmxLcUzLMgIaZsXb9h0WXA4YsJadwYVzf4dqRZaFbw3WkkCT9VyVqTkix6fqVSn6uGRzKVwZ2X2qS43WOsypTJDmlvmI+HVeGVCVXunK+T08asGrpgtWtVw7nbcbq0ZP4arVzOksZ/c4X/ANI5+isQ8MNYNLQY+vcrpp0XLLK7V6qMU4xd2c6wGNfQdcS07j9QrJh81ZVs2Z6EQpt/hNrtwsbfBUGWGCuPV9NVR7lyaNNrVCyk8ELisua4bA8laxwxZDmCC3eOQrNVyDEt2a13rH1XjCZBiHGCwNHJJn5BVa02pi7bWdmolpq9NpyWfuQ+BryZPP1Wrn+UPqOFQTsNJHTe3xVpHgurrs9gZ1vq+ERPqrNh8la1jWbhoiTurHRaKUZuc42wUMdVUVPtTeFwcuy3Nq9H3XtLh1G/qFY8vz2mSJMHobH5q2nw4w/lXh3htnLAV3PSLwaJ1LmjWq0sSz2bm+0EgwJ3GxluyncgyVlKToDJMhu5nq4rDhMsbT/C2FMUAVtpaZRd3k1SqO1jcRfGou01n1ERAEREAREQBERAF5cwHcL0iAw/dm9F9+7t6LKixtRm5rnCN6L6MI3os6JtRgxDDt6L0KY6L2iWQPOgLG/DgrMiWBH1cB0WucI4KYRZBCnCOPC9MyzqFMIgI9mXjovX3AdlvIhlM0HZe07safML5Ty2mNqTB6BSCLFjO9mAUB0C8/dQtlEsNzMAwrei+/dwsyJZGNzMJoBY3YQLaRY2ozuZqsoELO1gXtEUUYcmz5CQvqKVjB80r7C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xQVFRUVGBcYFxcYGBwXGRgbFxYXFhcYFhcYHSggGRwlHBgXITEiJSkrLi4vFx8zODMsNygtLisBCgoKDg0OGhAQGiwlICYsLyw0NCw0LCwtLi01LCw0NCwsLCwsLCwsLywsLCwsLCwsLCwsLCwsLCwsLCwsLCwsLP/AABEIAKQBNAMBIgACEQEDEQH/xAAcAAEAAgMBAQEAAAAAAAAAAAAABQYDBAcCAQj/xAA9EAABAwIFAgMFBwIFBAMAAAABAAIRAyEEBRIxQVFhBnGBEyKRobEHFDJCwdHwI1JicoLh8RYzQ7IVJKL/xAAaAQEAAgMBAAAAAAAAAAAAAAAAAgUBAwQG/8QAMBEAAgEDAwMDAgQHAQAAAAAAAAECAxEhBBIxBRNBIlFhcZEUMtHwI3KBobHB4RX/2gAMAwEAAhEDEQA/AO4oiIAiIgCIiAIiIAiIgCIiAIiIAiIgCIiAIiIAiIgCIiAIiIAiIgCIiAIiIAiIgCIiAIiIAiIgCIiAIiIAiIgCIiAIiIAiIgCIiAIiIAiIgCIiAIiIAiIgCIiAIiIAiIgCIiAIiIAiIgCIiAIiIAiIgCIiAIiIAiIgCIiAIiIAiIgCIiAIiIAi8VaoaC5xDQLkkwB5kqDr+MMK0xrLu4FvnC1zqwh+ZpAn0UXgvEFCrs+P81vnspRZhOM1eLuAiIpgIvjnAXJgLxSrtd+FwPkVi6BkREWQEREARCsD8U0bkCSQJMbGD/PJAZ0Xxrp2X1AEREAREQBERAEREAREQBFXM4z19DEta6BSIHBkybkHt07d1YgZuFCM1JtLwScWkmfURFMiEREARFC5t4noUHGmXa6gEljIJH+YkgN8iZ7LEpKKuydOnOo9sFdk0ipVX7QGtN6TR/mrAH4BpX3D/aNhyYcx0/4S1w+ekn0BWr8RT9zrfTNVa+x/2LotLMMxbSgG7jsB9T0X3K80pYhmui8PHPBB6Oabg+ap+Y47ViKh6OLR5Nt+nzXB1XWy01DdS5eF+pDT6ZzqOM1axL47HvfyWjo0/U8qKqZpo/8AKR/qP0WaniZHCw1KLKlnNB/nVeGlrK86jnVk7/DLFU9sbRSK74gz2tiS2lqJbPujYuPBMbn6Lcyrwxh4/wDsmoXHcsI0j5Sf5ZP/AIFwrNfTcA0TJddw4sNipOuNIsSSu2XUJqUXF7v5s/c0UtNGV96yauK8Hvo1qJoF9WhUc0O5LQby4iJbHPouh1arWCXEAfzZU3JM1ex3JbsR34jutqpjC90uueOg7AL1Og1NN0nOMdrb48f0+Dgrw7cttyVr5qT+AQP7iJ+AWm0FxmXO7uP6L5RF5J9Fn1/PbyXQ5OfLNBjqEc7BeHOLHaht1HCYgahx3WsKggt3/nC1ubTFyXweZnZ5BHDh+q3quIgagNQ7EH6xCqIqEtdfi3mN46GFio52RTBgzB1jfqDYGTF+FOGrsvULlty3NadfVoJlsamuBa4TIEg8SHCRb3SvGZZq2mPdIc4iwBFhIGo32kj+AkcoxWbVWY11XCvEubB0wZHs2v25ILXcCNPcrHmedvqHU55hzmkucItuJYD7sfod7Lb+KViO4uebeL3sqBhHszFw4T3F5sRa3fstHw3m4q4kirULiYMgWghpayQOpdOohomQLyKDiTUqu1B+txgT1iL2FvMqb8NVWsY5hbUfVdMBvBIbBIB2ADh63iAtKrtyyRTdzr7sY0OYwEEvBLQDwADNthB38uoW2qRlVGpVaZdofrYxwuXhpaD+K0NMapFzB960K6sEABd8JOWTYj0iIpmQiIgCIiAIiIAiKqeIM4c4up0jAFi4bk8gHooTmoq7BB+LcyNbFljPw0Ronq4wXHyFh6FWLw7mxa0Mqmw/CenY9lVcHlobO89VYcvw1hPRV9Pd3XP3JN4sWulVDhLSCOy9qvtaWGWkjuP1UT408XnD0A2mP61QlszGgRd473AA8zxfu7qtkiWWvnuHZU9m6tTD+QXC3nwPVbb8UwMNTUNABcXAyIAkmR5LgmDBaCTzaOb827wvlfPquGo1aTDNOswse29v8Te4E+k+Y1fifdCl65qPuWPP/GdWvqI1MpH/ALTQSARMF1SLuPaYHTlVjE1faNBBbaRAbp3Mmb/yVkylzqlL2QAd+Yddtmrzh8P7LUY5kggWABkAnYzHrG6qZ1ZTecnuXKloaDqRjhW4+fJtYBjCAJDZEEkTLuoC+514YqU6baoqU3MAiJ0u5P4TIPxVaxeJqGq0gkAEGb8cfJSGIxntnD2jiCbAkw0RxC1PuXWcFFU69W7m5Wt7f95/fBL0cc6ixlSi97akN1u8iCA4GQbiYPZZMHn9Q6i4NcbuknT5/wCYk8BaVACNDYLY34noP3/ZRFZxY5wmwPwv9FqqQ73pkV2o6lUq1u5HGLe/v8fJf8tzUPa2SNcXHfmy3vvzRyB5mFzo1WuAPtdBAnYkTe9uP3WJ9UBuurVDiTDTcmDMSACQN1xS6YpO6Zth1S0cxuzplHNmGQHAkGD58LVZmTK1QUmOl5nrAA/ESdrKm4OvSEDVpDhrvqA9xpMgkCdit3IXMdUe6mTBtNxOxt2H1UI9OjF3dx/6LksJIurvchrRfr+vmstJ41N5cTE/soVmOe0kEz3PnZZhm8e6GwZFx159FbxkoxSOCT3O5a8IZ3Oy9Yl4F5iy06eNaW+5c8rXqOD2kF1x0XY52jZckTK/He9EHutOoC11rXQUyL2Weq/VHEQtO2clnkwRmc4MmSC4ah+Ukb9QN1TcdidDhpadXJf7x6WLpN1dcxrPdqaDx7vmJhULMKb3Oi2poJM/G55tzwtTj/ExwYZpmvDi+QHdo/g3WvisaXDqJPvRInoe8BYsdhXNlzi2AYiT8O0KNdUL2tEX3IA2/ECN5IIAPquuNMwkTeDxD2gEkNHJJAkc/NZcBmzWP1sqFjgJk7jjp7wuoeqA6mZvPvfT9FrYSpDmhwIBEzHmpxp7mTpw3Ox0XJPHTqDnuDPaOqmXOLpJIEAlzgSYFuw4CkcP9rz9UGg18Ogw656hsCJ77W9VSsBkBrRUDgAI90zBHnwt/FeEgbtbfoKtp6klmpd0ItLks6eljza/1Oq+H/tBweKgBxpPNtNS1+gdt8YVsX5mx2U/dgS+q3WZIaJJPn+66h9kfi52IacNWMvYJpuO5aN2nrHHb0W0jqdF2474cHSURFkrwiIgCIqr418WDCAU6cOxDxIBuGN21uH0HMdlGc1CO6RspUpVJKMVklfEmbMw1FznPa1xENk3JNvdG5jf0XNj4mpsAhlR3eIHzXggOZ7Ss721Spu9x/D0A4EdO6izRcHf1NJa4bA6o6NAad/gqqtqHN3XBZ09JSg9sk5P44LThc/aRLqb2jrZwHnF1PZfimvEsIcO38sqngMMG0yHc8ceSjaebnCVSadxy3gjkfsiq7bOR0z6XCon2uV9mdJxeI0i65T40xHtK7XWIHugT6kx8vVT2beINTZBmRPxXPcxxhL5G89O/J3P/COpdlLWpOEck252w8/ovWVgOxuHa4Ag1A0g9HW+izYlzCxu0kAz9VW6uaGlXbVYYNMgg9/4VsfhnLRzNI2m1vYV6lJ4/wC1Ue2xg+64gEH4FbuJ8RlsmWOHBc0OdEfm2mNu62sB4Tr5liHYqpFClVLS6RD3ENaCWMIsDEybXsCF0DK/CGCoe82iHuiNVT+odo2dYegC1Okt11wei1Ovm6UYRfqX+DiFPM53Eibc+Qg7qfpZywhhbTFp1iBHYid11HEZBgxqIwuH965/pN5EdLei5vneT0qLz7IFjA52oOO/4Y0TeLmd1rrU4W4KGdJpXI/MMeaMuY2GmCBwwEXNvXdaDsYajX6vxbhwtq84tJHoeymK2IptpSNgDIN7RJPpHzVbwNdrQWPbLT+Ei8A7RPC1UfUr24NNsGb2UsHS2reYm8dTCYIhp0mJBvfneT26HoseCaS2XEHSdiCARO3BIUtmWJw9ei2WNp1RLXaAGgiLggDbkdL33WyTt6Xn6eAbtWlRawuqFo/K0GLcHSCRPKx+H8wYHv0CQHQ3gkECT8VVcZgHtAc1r3NBHvbgCIAeTtI+gUrldWm0OAEu5dw7bbsDI7x3tGVFKF07mYqxeKWNFUGN2yT5CYWTL6wc1wdAqcdx27qp5XmGgztqkH1PM8KdrUQWNI6k9wtajY2Jlkyl0MLdt+VnwbxqkTPP7qEwtctYD0Pyhb2pp94FTk3FK3gkTRBE3EL42pY9pCjH4iQLnp2Pn0WSg50CZWxVM2Rjbk087zECn7s6upEKnYmvOpxk6pJPWBAHkYB9QrXmWDL2PvBtE/D0uoPF1WBgoiC6d/SSXfCfRc0Knqv5JdsqmYb6TcmN+o/5K0q5g6Wm4Ldv9UjbYW+MKUx1GxJ3uR13hb+M8PewpMNb3KtUS0OIOgNlrg8DbU4hw7NPQqxp/luY2kBgsXLTTqRAmCPPaxvci3msLnhzt7D3etgPgTYrfbhWFhiXVA86YbpbYNIcety8R2BnrrZhhH6dQY6bSY6X/dThUgpZOihSkpptOxIUa1Wm1pa8wfeIB22kfMLbw2MxNR2ltR8kapkARHkqtSrKRwmMgk6otCtKdSDwengoqPg381yt7BqqPBME3JJtx8FO/ZC13/yFMiY97/0dPyn5KtVHmqQ2XPJMBouSTAAAFyV277OPB/3Rntagio4GG8tBi7v8RA24n4JSi8I4NdqUqbi3ll4REUDzwREQHmrUDQXHYAk+QuVwDHZqa+Iq1n7vcT5DZo9BA9F3jMqJfRqMG7mPaPMtIC/P+Y4Mte6LSq/qEXKKSLvoqjvk3ybGEYXGYBjkqQGb6LPAuoKjUqMkNNisOJDnGSZVfG8Fjk9G4Rk8lhq5q7RYWNpUFi6xK2m4xzqTWOF2Hfqo3FPgTzwFrqZms3NllTg8WMlB7naWC5Oyjcxw5o1y11wbg9f4eFbPDeAc1mqoIceOQOhUN4kp6nFKVVdy3g8/rNN3IN+b3IqrmDgIOwU/4K8Mvxb21Xgewa8atUjWWyYaALiYn4KAyfJKuKcWtBIbueLrtOX0hQZTpRpDGgAdgN7fy6sW1gpI0XB3JSudEG0CBbif5C9U6wqbOAi1v5ZYcNWFQbzpvby2Xunl8fhcYJJIN9zJiI6lRd3xwbVZcmQg6oFxf081H5hgwQdbQRxsd91mo19OrVIOogDtsD3B/Vfa2LIi03Fonv8AQKO5WM7So1vBznVS4AtYab22IkOeNIN9xDj8AsVL7Jg0H2WI3FmvbLbm+ojyHkr43FCCe/Pw2WH768X1ANB5uR5dUtGKxwanTT8HFsXhHU67qNRrWPaSDpPu2FnAngi+y0s1otw79TQHSS4bQHHeR2nm1+TcS/2n+yOIFQHVDTq6GLhtrdb/AOKFWcrwbqge/XG3q43M/ErEKOdyePY5nT9VjwM01GXkuB/LPuk9T8lbMryllRgc6vE/kpQAPMkGSqJWpFryHASP+VJ4RuIpN1tDtMT6eSsqMIxWETtZWLPjMggf0qrnHeHxfsC0D5hRuGzOo0kTBFnA9uo4Pda9LP61RpaGku6t4UM6q4O1EnVzPPmsVqUJLgyonQcLmYqNj8JkWPPkVt0sbpibA2KolHHm0XB45Ulgn1ap0j8PUm4/dVlWi0Sp05Tltisl1fU9036ELwzGaQDO36LWw2BbTZ75JPSfkvP36jsWlsLQqD9y2h0uTWX/AL/Q38XmYLHTEvMBvUHqAq42Gu1EAC8CIG24Hef/AMraxtDT/UpnUO+6q+PxFR79MkE2HkVGNJrFzVV0UqTTeUSWCw5rvL/yyY+inaWSN/sHwW1kuEbTptHQBSoqlu0Kr1Grk5WjwXOn00aUbWyRWGytjNm/JSNLCAi8JVfysTandcrlKWWzsSdsYIfP/C1KrJZDX9Rsezh+u6gsF4YBMOdBm4ACvOqQvOHa0VGvIHQ/UfqrDR62pH0SeCu1un9O+OH5+TFkXg3SQ5stP93PxV8y+pWogAuLwOHX+BWfKajS0Qt6q0FXFGpLlM85U5ybeExYeOh6fzdbCjn0wBIWzhMRqHcfyVYUa+57Zcmpo2ERF0kRK5f9o2R+zf7dg9x5vH5XHg9jx8F0OvWhQuPxRcCxwBa4QQRIIPBC1VI7lY6dLVlSmpI482sEe5qns78MwS6hMf2njyO/xVXxmDrs/wDG74Sq2dCZ6elrqbV7mOtWhSHh/KjVc2s8+6DLG9eNR7dAo3A4B9aoGuaWtF3E8joO5V6ogNbYR07Kr1c+09i5fP0Orv8AdjjgyVYaIVSzpokqxYnEbqmZviS9xa31PRatNFzng5NTNQjkvv2b0Gsw5fuarnny0nSBP+k/JWHFf1Gw3cGZ2iP3uI7qneAMYGU/ZPtpdqYeurcDvN/VW1teXEXmdtjsL/RXXCsefnmVz3hsQDEAgmflaCttlczePM8KKZRqtsdBkug3929rDePRYKtao+p7LSxulocTqJkEwIbA3g8/FR3tIxtJxjNbgXjYENExIMXJ7wLLbYxjdmtCjKdYmbbfGyzOqn+XU4pEWz6/DTV/KGESes7GALbclbdHC04LNAI5kTPEkndRlRj3OaWj8MzJiQb9DeQP3W5Sxc3INvRRjbc8GZXsc7+1rwc5rRiKV6Z1CoABLOWm27ZsbWmeqo+Qgey497426ruef4nVQdbV7hsebcBfnXKsSWOAJs76rpgro53hmbNGw/0U7Uz2m2gHSDV0hunvG5HRR9VgdOy0a2XDhdcLpGHZskPCjqoL9AEO0tc8/lk9Ol1n8U5W6hTAc2XF5/qDY+fIPEdlFZdVq0KmpkOmxadiO4UlnWMfiGgOAYBeJJJ8yVnPvglgg6bthsrfkhgADdU2nLneUlWvKK0EcKv1K4LzpcYuUpebWLDhXOeZImP0C+VcA8O2Gm8i9jE82IiPivFDHupPA3HBUljc0GgaW+9u60Lnlc660K0pp03giRWiWjbcKMe0FzT/AGmVusdZzzubBRjwfio1IYudTtJWlwXXDNkArM50KPySvqYOo/RSVXqvOVFtm0zduT+hBZhnpaS1jZdtPT05UZQxlSn7xMg7iZ3815zKqGVyTsSeJuf58yt+lh2Yik4aocACDwR6KyjCEIr04fJ5XVayv3pepqzdkv3klcDiw8Bw5WTHYjSWAbkz8B/utfKMGGNDeRAPmsObECswTct+UrjjBOraPyegr1H2E5ctK5d/D+IOkFTrsRPmq1klTS0KUbVDirSg2keZ1CvInKGItBWGnigxwPEwfJQviHNDh6TYIBedIm5HuudIHO3PX0UTkGZ1KtR1J0uGjWHH8sugNsL6pJE/2ldG+0lbkiqXpudNReWNgAdBCK9OQ1KtKVHYnAypvSvPs1Bkk7FZfljlq1cmcd1cPZBeKlBRsbFVZy3O6HsazWmBLQR3kkH6LWqVVbfFGQvrlsC7fwmJj/aw+AWjl/guq5wNVw09AN1Qavp1WpXco8MvNLr4QpWl4K/h8oqV/wAMgHn9lMYLwO1ouFfcDlbKQAAW0+kCrWhpI0o2KyvrXUlc55UyhtIyBBGyz4Kqbnv+itWMyrVKgMTk72H3b9lKpTNSqXPTXni8/Ad5Wtjq7KbPaGG6bk9rT/wvlNtYEzTd8iPqtDMsmq17OkNBkN79T3WlQbM7rHtme4eWkVmDX3/9v7eglZsyzOnQZJe0k7NLhLuw7KKp+Deq+1PBQO0KfbZDcTGU5gKtPW0ghxMxcSDpIHlEei2n1yCd73v6D04UPlWR1sOC1oa5pMwTEdYUqMJXIjQPMmfVRVNozuRAeMcy9lQcA8a3NIa0bmbWj68LjVPAOeI0kRvIhdw/6KLjqfcnc7rJ/wBINbwuunCxpnK5x+lhnNbDh/usVR0LrVTwy3YtkFQ2N8AEmWbdFvSIXOdMqLNUlwj5K6M8AP5+i3KXhLRsL9VmxLcUzLMgIaZsXb9h0WXA4YsJadwYVzf4dqRZaFbw3WkkCT9VyVqTkix6fqVSn6uGRzKVwZ2X2qS43WOsypTJDmlvmI+HVeGVCVXunK+T08asGrpgtWtVw7nbcbq0ZP4arVzOksZ/c4X/ANI5+isQ8MNYNLQY+vcrpp0XLLK7V6qMU4xd2c6wGNfQdcS07j9QrJh81ZVs2Z6EQpt/hNrtwsbfBUGWGCuPV9NVR7lyaNNrVCyk8ELisua4bA8laxwxZDmCC3eOQrNVyDEt2a13rH1XjCZBiHGCwNHJJn5BVa02pi7bWdmolpq9NpyWfuQ+BryZPP1Wrn+UPqOFQTsNJHTe3xVpHgurrs9gZ1vq+ERPqrNh8la1jWbhoiTurHRaKUZuc42wUMdVUVPtTeFwcuy3Nq9H3XtLh1G/qFY8vz2mSJMHobH5q2nw4w/lXh3htnLAV3PSLwaJ1LmjWq0sSz2bm+0EgwJ3GxluyncgyVlKToDJMhu5nq4rDhMsbT/C2FMUAVtpaZRd3k1SqO1jcRfGou01n1ERAEREAREQBERAF5cwHcL0iAw/dm9F9+7t6LKixtRm5rnCN6L6MI3os6JtRgxDDt6L0KY6L2iWQPOgLG/DgrMiWBH1cB0WucI4KYRZBCnCOPC9MyzqFMIgI9mXjovX3AdlvIhlM0HZe07safML5Ty2mNqTB6BSCLFjO9mAUB0C8/dQtlEsNzMAwrei+/dwsyJZGNzMJoBY3YQLaRY2ozuZqsoELO1gXtEUUYcmz5CQvqKVjB80r7CIgCIiAIiIAiIgCIiAIiIAiIgCIiAIiIAiIgCIiAIiIAiIgCIiAIiIAiIgCIiAIiIAiIgCIiAIiIAiI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static.comicvine.com/uploads/original/11113/111131362/4767256-2972699-0407562214-you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12" y="2585860"/>
            <a:ext cx="2040688" cy="193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pollinator.ca/bestpractices/images/be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92962"/>
            <a:ext cx="2585424" cy="172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Vosotros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lo </a:t>
            </a:r>
            <a:r>
              <a:rPr lang="en-US" dirty="0" err="1" smtClean="0"/>
              <a:t>disteis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4800" y="58674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2" descr="http://blogs.altru.org/wp-content/uploads/2012/08/We-Button-911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9668"/>
            <a:ext cx="2450732" cy="27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ngimg.com/upload/bread_PNG23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01" y="2599737"/>
            <a:ext cx="3206566" cy="15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-png.allyou.com/sites/default/files/ALLYOU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4" y="2852676"/>
            <a:ext cx="24193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Tú</a:t>
            </a:r>
            <a:r>
              <a:rPr lang="en-US" dirty="0" smtClean="0"/>
              <a:t> me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diste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4800" y="58674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2" descr="http://www.british-sign.co.uk/british-sign-language/wp-content/uploads/2013/01/me2-852x9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84" y="1905001"/>
            <a:ext cx="244331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static.comicvine.com/uploads/original/11113/111131362/4767256-2972699-0407562214-you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68574"/>
            <a:ext cx="2040688" cy="193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.telegraph.co.uk/multimedia/archive/03060/sausages_3060919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459647"/>
            <a:ext cx="2495550" cy="15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Ellas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la </a:t>
            </a:r>
            <a:r>
              <a:rPr lang="en-US" dirty="0" err="1" smtClean="0"/>
              <a:t>dieron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4800" y="58674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http://www.fda.gov/ucm/groups/fdagov-public/documents/image/ucm3264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949575" cy="179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dn-png.allyou.com/sites/default/files/ALLYOU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51909"/>
            <a:ext cx="24193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l-us-i5.wal.co/dfw/dce07b8c-b644/k2-_85f30221-e4f0-41f5-8954-0be407b806c9.v2.jpg-9d9ba51bf0d2bbae4fd8bdf3904723456be0f95f-optim-45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15875"/>
            <a:ext cx="1900767" cy="19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se los di.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4800" y="58674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http://www.british-sign.co.uk/british-sign-language/wp-content/uploads/2013/01/me2-852x9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1905001"/>
            <a:ext cx="244331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logs-images.forbes.com/rosatrieu/files/2014/08/Valencia_market_-_lemons-1940x1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50998"/>
            <a:ext cx="2368302" cy="177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ignette1.wikia.nocookie.net/doratheexplorer/images/1/10/3.png/revision/latest?cb=201512010206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03653"/>
            <a:ext cx="2070726" cy="30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53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Los pronombres dobles con dar</vt:lpstr>
      <vt:lpstr>Nosotros se la dimos. </vt:lpstr>
      <vt:lpstr>La camarera te los dio.</vt:lpstr>
      <vt:lpstr>Vosotros nos lo disteis.</vt:lpstr>
      <vt:lpstr>Tú me las diste.</vt:lpstr>
      <vt:lpstr>Ellas os la dieron. </vt:lpstr>
      <vt:lpstr>Yo se los di.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pronombres dobles con dar</dc:title>
  <dc:creator>BSD</dc:creator>
  <cp:lastModifiedBy>BSD</cp:lastModifiedBy>
  <cp:revision>3</cp:revision>
  <dcterms:created xsi:type="dcterms:W3CDTF">2016-04-11T14:34:10Z</dcterms:created>
  <dcterms:modified xsi:type="dcterms:W3CDTF">2016-04-11T19:39:41Z</dcterms:modified>
</cp:coreProperties>
</file>