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7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8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5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5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7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9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0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5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7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8D97F-7239-4988-BB7D-7F797DF3580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AC05-3A0C-482B-9BEA-03BF9E47A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7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pronombres</a:t>
            </a:r>
            <a:r>
              <a:rPr lang="en-US" dirty="0" smtClean="0"/>
              <a:t> en </a:t>
            </a:r>
            <a:r>
              <a:rPr lang="en-US" dirty="0" err="1" smtClean="0"/>
              <a:t>español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Rewrite the subject given using a </a:t>
            </a:r>
            <a:r>
              <a:rPr lang="en-US" smtClean="0"/>
              <a:t>Spanish </a:t>
            </a:r>
            <a:r>
              <a:rPr lang="en-US" smtClean="0"/>
              <a:t>pronoun.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él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Yo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María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Ella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2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Juan y Sara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Ellos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Juana y </a:t>
            </a:r>
            <a:r>
              <a:rPr lang="en-US" dirty="0" err="1" smtClean="0"/>
              <a:t>yo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Nosotros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err="1" smtClean="0">
                <a:solidFill>
                  <a:srgbClr val="FF0000"/>
                </a:solidFill>
              </a:rPr>
              <a:t>Nosotras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y </a:t>
            </a:r>
            <a:r>
              <a:rPr lang="en-US" dirty="0" err="1" smtClean="0"/>
              <a:t>tus</a:t>
            </a:r>
            <a:r>
              <a:rPr lang="en-US" dirty="0" smtClean="0"/>
              <a:t> amigos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Vosotros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chicas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Ellas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(familiar)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Tú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Marcos y Pablo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Ellos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(formal)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Usted</a:t>
            </a:r>
            <a:r>
              <a:rPr lang="en-US" sz="4000" dirty="0" smtClean="0">
                <a:solidFill>
                  <a:srgbClr val="FF0000"/>
                </a:solidFill>
              </a:rPr>
              <a:t> (</a:t>
            </a:r>
            <a:r>
              <a:rPr lang="en-US" sz="4000" dirty="0" err="1" smtClean="0">
                <a:solidFill>
                  <a:srgbClr val="FF0000"/>
                </a:solidFill>
              </a:rPr>
              <a:t>Ud</a:t>
            </a:r>
            <a:r>
              <a:rPr lang="en-US" sz="4000" dirty="0" smtClean="0">
                <a:solidFill>
                  <a:srgbClr val="FF0000"/>
                </a:solidFill>
              </a:rPr>
              <a:t>.)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53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Los pronombres en español</vt:lpstr>
      <vt:lpstr>María</vt:lpstr>
      <vt:lpstr>Juan y Sara</vt:lpstr>
      <vt:lpstr>Juana y yo</vt:lpstr>
      <vt:lpstr>Tú y tus amigos</vt:lpstr>
      <vt:lpstr>Las chicas</vt:lpstr>
      <vt:lpstr>You (familiar)</vt:lpstr>
      <vt:lpstr>Marcos y Pablo</vt:lpstr>
      <vt:lpstr>You (formal)</vt:lpstr>
      <vt:lpstr>Jorge</vt:lpstr>
      <vt:lpstr>I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pronombres en español</dc:title>
  <dc:creator>BSD</dc:creator>
  <cp:lastModifiedBy>BSD</cp:lastModifiedBy>
  <cp:revision>3</cp:revision>
  <dcterms:created xsi:type="dcterms:W3CDTF">2015-09-29T20:44:07Z</dcterms:created>
  <dcterms:modified xsi:type="dcterms:W3CDTF">2015-09-30T17:38:25Z</dcterms:modified>
</cp:coreProperties>
</file>