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3012-83C6-4FD5-B329-3E9646D39097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9DDF-4B2C-4390-9B0C-45E321EEA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3012-83C6-4FD5-B329-3E9646D39097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9DDF-4B2C-4390-9B0C-45E321EEA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3012-83C6-4FD5-B329-3E9646D39097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9DDF-4B2C-4390-9B0C-45E321EEA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3012-83C6-4FD5-B329-3E9646D39097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9DDF-4B2C-4390-9B0C-45E321EEA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3012-83C6-4FD5-B329-3E9646D39097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9DDF-4B2C-4390-9B0C-45E321EEA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3012-83C6-4FD5-B329-3E9646D39097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9DDF-4B2C-4390-9B0C-45E321EEA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3012-83C6-4FD5-B329-3E9646D39097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9DDF-4B2C-4390-9B0C-45E321EEA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3012-83C6-4FD5-B329-3E9646D39097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9DDF-4B2C-4390-9B0C-45E321EEA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3012-83C6-4FD5-B329-3E9646D39097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9DDF-4B2C-4390-9B0C-45E321EEA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3012-83C6-4FD5-B329-3E9646D39097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9DDF-4B2C-4390-9B0C-45E321EEA8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3012-83C6-4FD5-B329-3E9646D39097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2F9DDF-4B2C-4390-9B0C-45E321EEA8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B2F9DDF-4B2C-4390-9B0C-45E321EEA88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8183012-83C6-4FD5-B329-3E9646D39097}" type="datetimeFigureOut">
              <a:rPr lang="en-US" smtClean="0"/>
              <a:t>12/11/2015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pronombres</a:t>
            </a:r>
            <a:r>
              <a:rPr lang="en-US" dirty="0" smtClean="0"/>
              <a:t> </a:t>
            </a:r>
            <a:r>
              <a:rPr lang="en-US" dirty="0" err="1" smtClean="0"/>
              <a:t>indirectos</a:t>
            </a:r>
            <a:r>
              <a:rPr lang="en-US" dirty="0" smtClean="0"/>
              <a:t> con </a:t>
            </a:r>
            <a:r>
              <a:rPr lang="en-US" dirty="0" err="1" smtClean="0"/>
              <a:t>dar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Dora le da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botas</a:t>
            </a:r>
            <a:r>
              <a:rPr lang="en-US" dirty="0" smtClean="0"/>
              <a:t> a Boots.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5410200"/>
            <a:ext cx="381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170" name="Picture 2" descr="http://vignette1.wikia.nocookie.net/doratheexplorer/images/1/10/3.png/revision/latest?cb=20130422075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16541"/>
            <a:ext cx="1828800" cy="27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ignette1.wikia.nocookie.net/doratheexplorer/images/8/81/Asset_(8b).png/revision/latest?cb=201312190044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702" y="2314769"/>
            <a:ext cx="231837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mysnowboots.com/image/cache/data/CCM/CCM3352womenboots35-41/Women%20Snow%20Boots%20Classic%20Mini%20Bailey%20Button%20Twinface%20Sheepskin%20Red%20Snow%20Boots%20CCM%20Australia%203352%208-600x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65" y="2818534"/>
            <a:ext cx="1507069" cy="15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4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 </a:t>
            </a:r>
            <a:r>
              <a:rPr lang="en-US" dirty="0" err="1" smtClean="0"/>
              <a:t>damos</a:t>
            </a:r>
            <a:r>
              <a:rPr lang="en-US" dirty="0" smtClean="0"/>
              <a:t> el </a:t>
            </a:r>
            <a:r>
              <a:rPr lang="en-US" dirty="0" err="1" smtClean="0"/>
              <a:t>regalo</a:t>
            </a:r>
            <a:r>
              <a:rPr lang="en-US" smtClean="0"/>
              <a:t> a Mario.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5410200"/>
            <a:ext cx="381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2" descr="https://upload.wikimedia.org/wikipedia/en/9/99/MarioSMB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0870"/>
            <a:ext cx="1590675" cy="24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1.bp.blogspot.com/_qPRtigZy9K8/TIlmQ5DekBI/AAAAAAAAACg/-Geku4cWr8Y/s1600/nosotros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0280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eknowyourdreams.com/images/gift/gift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82" y="2825417"/>
            <a:ext cx="1536035" cy="15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Boots </a:t>
            </a:r>
            <a:r>
              <a:rPr lang="en-US" dirty="0" err="1" smtClean="0"/>
              <a:t>te</a:t>
            </a:r>
            <a:r>
              <a:rPr lang="en-US" dirty="0" smtClean="0"/>
              <a:t> da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sandalias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5410200"/>
            <a:ext cx="381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2" descr="https://pbs.twimg.com/profile_images/588973195505500161/KmYxtil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1573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vignette1.wikia.nocookie.net/doratheexplorer/images/8/81/Asset_(8b).png/revision/latest?cb=201312190044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7" y="2590800"/>
            <a:ext cx="231837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fashionupevents.com/wp-content/uploads/2013/05/volcom-all-day-long-sandals-bla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96924"/>
            <a:ext cx="1717675" cy="90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Llave</a:t>
            </a:r>
            <a:endParaRPr lang="en-US" dirty="0"/>
          </a:p>
        </p:txBody>
      </p:sp>
      <p:pic>
        <p:nvPicPr>
          <p:cNvPr id="4" name="Picture 4" descr="http://1.bp.blogspot.com/_qPRtigZy9K8/TIlmQ5DekBI/AAAAAAAAACg/-Geku4cWr8Y/s1600/nosotros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95" y="1776412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bs.twimg.com/profile_images/588973195505500161/KmYxtil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4434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ensamientolateral.org/wp-content/uploads/2014/04/y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5260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allerediciones.com/cuza_new/images/vosotros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19" y="3216062"/>
            <a:ext cx="1676575" cy="136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sicologia.laguia2000.com/wp-content/uploads/2013/03/ellos-y-ellas-de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78" y="4876800"/>
            <a:ext cx="1094857" cy="121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62200" y="2209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 err="1" smtClean="0"/>
              <a:t>yo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356525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 err="1" smtClean="0"/>
              <a:t>tú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89294" y="2048559"/>
            <a:ext cx="219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 err="1" smtClean="0"/>
              <a:t>nosotros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89294" y="3577497"/>
            <a:ext cx="219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 err="1" smtClean="0"/>
              <a:t>vosotros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9294" y="4876800"/>
            <a:ext cx="219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dirty="0" err="1" smtClean="0"/>
              <a:t>ellos</a:t>
            </a:r>
            <a:r>
              <a:rPr lang="en-US" sz="3600" dirty="0" smtClean="0"/>
              <a:t>/</a:t>
            </a:r>
          </a:p>
          <a:p>
            <a:r>
              <a:rPr lang="en-US" sz="3600" dirty="0" err="1" smtClean="0"/>
              <a:t>ellas</a:t>
            </a:r>
            <a:r>
              <a:rPr lang="en-US" sz="3600" dirty="0" smtClean="0"/>
              <a:t>/</a:t>
            </a:r>
            <a:r>
              <a:rPr lang="en-US" sz="3600" dirty="0" err="1" smtClean="0"/>
              <a:t>Uds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855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damos</a:t>
            </a:r>
            <a:r>
              <a:rPr lang="en-US" dirty="0" smtClean="0"/>
              <a:t> el </a:t>
            </a:r>
            <a:r>
              <a:rPr lang="en-US" dirty="0" err="1" smtClean="0"/>
              <a:t>cinturón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8" name="Picture 4" descr="http://1.bp.blogspot.com/_qPRtigZy9K8/TIlmQ5DekBI/AAAAAAAAACg/-Geku4cWr8Y/s1600/nosotros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2906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bs.twimg.com/profile_images/588973195505500161/KmYxtil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0528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387203" y="5410200"/>
            <a:ext cx="381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30" name="Picture 6" descr="http://cdn.shopify.com/s/files/1/0219/4240/products/Langham_Tan_Belt_5f2f203b-9056-49e5-b085-bf270c7c3390.png?v=14434358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26" y="2728912"/>
            <a:ext cx="1981553" cy="19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 </a:t>
            </a:r>
            <a:r>
              <a:rPr lang="en-US" dirty="0" err="1" smtClean="0"/>
              <a:t>doy</a:t>
            </a:r>
            <a:r>
              <a:rPr lang="en-US" dirty="0" smtClean="0"/>
              <a:t> la </a:t>
            </a:r>
            <a:r>
              <a:rPr lang="en-US" dirty="0" err="1" smtClean="0"/>
              <a:t>cartera</a:t>
            </a:r>
            <a:r>
              <a:rPr lang="en-US" dirty="0" smtClean="0"/>
              <a:t> a Dora.</a:t>
            </a:r>
            <a:endParaRPr lang="en-US" dirty="0"/>
          </a:p>
        </p:txBody>
      </p:sp>
      <p:pic>
        <p:nvPicPr>
          <p:cNvPr id="2050" name="Picture 2" descr="http://pensamientolateral.org/wp-content/uploads/2014/04/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30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362200" y="5410200"/>
            <a:ext cx="381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2" descr="http://vignette1.wikia.nocookie.net/doratheexplorer/images/1/10/3.png/revision/latest?cb=20130422075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1828800" cy="27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esttechie.com/wp-content/uploads/2012/11/walle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43" y="3002294"/>
            <a:ext cx="2479313" cy="15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4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Nos</a:t>
            </a:r>
            <a:r>
              <a:rPr lang="en-US" dirty="0" smtClean="0"/>
              <a:t> das los </a:t>
            </a:r>
            <a:r>
              <a:rPr lang="en-US" dirty="0" err="1" smtClean="0"/>
              <a:t>abrigos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074" name="Picture 2" descr="https://pbs.twimg.com/profile_images/588973195505500161/KmYxtil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4797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90800" y="5418667"/>
            <a:ext cx="381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4" descr="http://1.bp.blogspot.com/_qPRtigZy9K8/TIlmQ5DekBI/AAAAAAAAACg/-Geku4cWr8Y/s1600/nosotros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71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hejewishlady.com/wp-content/uploads/2014/05/a11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46350"/>
            <a:ext cx="158591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 dais el </a:t>
            </a:r>
            <a:r>
              <a:rPr lang="en-US" dirty="0" err="1" smtClean="0"/>
              <a:t>dinero</a:t>
            </a:r>
            <a:r>
              <a:rPr lang="en-US" dirty="0" smtClean="0"/>
              <a:t>/</a:t>
            </a:r>
            <a:r>
              <a:rPr lang="en-US" dirty="0" err="1" smtClean="0"/>
              <a:t>efectivo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098" name="Picture 2" descr="http://tallerediciones.com/cuza_new/images/vosotro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5" y="2570692"/>
            <a:ext cx="2819575" cy="23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743200" y="5410200"/>
            <a:ext cx="381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2" descr="http://psicologia.laguia2000.com/wp-content/uploads/2013/03/ellos-y-ellas-d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70692"/>
            <a:ext cx="2069646" cy="23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urokulture.missouri.edu/wp-content/uploads/2009/12/EurosC-73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8363"/>
            <a:ext cx="2196628" cy="13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5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 da el impermeable.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2200" y="5410200"/>
            <a:ext cx="381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42" name="Picture 2" descr="https://upload.wikimedia.org/wikipedia/en/9/99/MarioSMB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335470"/>
            <a:ext cx="1590675" cy="24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ensamientolateral.org/wp-content/uploads/2014/04/y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1935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2ecffd01e1ab3e9383f0-07db7b9624bbdf022e3b5395236d5cf8.ssl.cf4.rackcdn.com/Product-800x800/4ab0680a-2567-4801-aa01-3371b2740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444751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1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bolsas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46305" y="5401733"/>
            <a:ext cx="381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218" name="Picture 2" descr="http://psicologia.laguia2000.com/wp-content/uploads/2013/03/ellos-y-ellas-d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22926"/>
            <a:ext cx="2069646" cy="23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allerediciones.com/cuza_new/images/vosotro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362200"/>
            <a:ext cx="2784585" cy="22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mtphist.org/wp-content/uploads/2013/09/purs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37" y="3049953"/>
            <a:ext cx="2027136" cy="12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0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 </a:t>
            </a:r>
            <a:r>
              <a:rPr lang="en-US" dirty="0" err="1" smtClean="0"/>
              <a:t>dan</a:t>
            </a:r>
            <a:r>
              <a:rPr lang="en-US" dirty="0" smtClean="0"/>
              <a:t> la </a:t>
            </a:r>
            <a:r>
              <a:rPr lang="en-US" dirty="0" err="1" smtClean="0"/>
              <a:t>corbata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5410200"/>
            <a:ext cx="381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2" descr="http://pensamientolateral.org/wp-content/uploads/2014/04/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2023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sicologia.laguia2000.com/wp-content/uploads/2013/03/ellos-y-ellas-d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70692"/>
            <a:ext cx="2069646" cy="23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vignette2.wikia.nocookie.net/fallout/images/b/b9/Tie.jpg/revision/latest?cb=201308061742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62</TotalTime>
  <Words>77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Los pronombres indirectos con dar</vt:lpstr>
      <vt:lpstr>Llave</vt:lpstr>
      <vt:lpstr>Te damos el cinturón.</vt:lpstr>
      <vt:lpstr>Le doy la cartera a Dora.</vt:lpstr>
      <vt:lpstr>Nos das los abrigos. </vt:lpstr>
      <vt:lpstr>Les dais el dinero/efectivo. </vt:lpstr>
      <vt:lpstr>Me da el impermeable.</vt:lpstr>
      <vt:lpstr>Os dan las bolsas. </vt:lpstr>
      <vt:lpstr>Me dan la corbata. </vt:lpstr>
      <vt:lpstr>Dora le da las botas a Boots.</vt:lpstr>
      <vt:lpstr>Le damos el regalo a Mario.</vt:lpstr>
      <vt:lpstr>Boots te da las sandalias.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pronombres indirectos con dar</dc:title>
  <dc:creator>BSD</dc:creator>
  <cp:lastModifiedBy>BSD</cp:lastModifiedBy>
  <cp:revision>7</cp:revision>
  <dcterms:created xsi:type="dcterms:W3CDTF">2015-12-09T18:20:10Z</dcterms:created>
  <dcterms:modified xsi:type="dcterms:W3CDTF">2015-12-11T13:06:27Z</dcterms:modified>
</cp:coreProperties>
</file>