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4" r:id="rId13"/>
    <p:sldId id="263" r:id="rId14"/>
    <p:sldId id="262" r:id="rId15"/>
    <p:sldId id="261" r:id="rId16"/>
    <p:sldId id="259" r:id="rId17"/>
    <p:sldId id="260" r:id="rId18"/>
    <p:sldId id="278" r:id="rId19"/>
    <p:sldId id="277" r:id="rId20"/>
    <p:sldId id="276" r:id="rId21"/>
    <p:sldId id="273" r:id="rId22"/>
    <p:sldId id="275" r:id="rId23"/>
    <p:sldId id="274" r:id="rId24"/>
    <p:sldId id="282" r:id="rId25"/>
    <p:sldId id="281" r:id="rId26"/>
    <p:sldId id="279" r:id="rId27"/>
    <p:sldId id="280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0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4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3BED4-28EC-4819-903F-38C506614F38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9DA5-6304-4A40-9F47-653823A89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Los verbos</a:t>
            </a:r>
            <a:r>
              <a:rPr lang="en-US" dirty="0" smtClean="0"/>
              <a:t> </a:t>
            </a:r>
            <a:r>
              <a:rPr lang="en-US" dirty="0" err="1" smtClean="0"/>
              <a:t>reflexivos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dormirse</a:t>
            </a:r>
            <a:endParaRPr lang="en-US" dirty="0"/>
          </a:p>
        </p:txBody>
      </p:sp>
      <p:pic>
        <p:nvPicPr>
          <p:cNvPr id="3" name="il_fi" descr="http://1.bp.blogspot.com/_OIW88rOi3R4/SZC6a-NLyWI/AAAAAAAAAWs/vmdN9C0u_B0/s400/cartoon011t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81438" cy="4053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1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ducharse</a:t>
            </a:r>
            <a:endParaRPr lang="en-US" dirty="0"/>
          </a:p>
        </p:txBody>
      </p:sp>
      <p:pic>
        <p:nvPicPr>
          <p:cNvPr id="3" name="il_fi" descr="http://vecto.rs/1024/vector-of-a-cartoon-guy-singing-in-the-shower-coloring-page-outline-by-ron-leishman-231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1148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1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enojarse</a:t>
            </a:r>
            <a:r>
              <a:rPr lang="en-US" dirty="0" smtClean="0"/>
              <a:t> (con)</a:t>
            </a:r>
            <a:endParaRPr lang="en-US" dirty="0"/>
          </a:p>
        </p:txBody>
      </p:sp>
      <p:pic>
        <p:nvPicPr>
          <p:cNvPr id="3074" name="Picture 2" descr="http://cherylsuchors.com/connect/wp-content/uploads/2011/01/Two-Angry-male-Frien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196529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irse</a:t>
            </a:r>
            <a:endParaRPr lang="en-US" dirty="0"/>
          </a:p>
        </p:txBody>
      </p:sp>
      <p:pic>
        <p:nvPicPr>
          <p:cNvPr id="4098" name="Picture 2" descr="http://cdn.wetfeet.com/upload/ONJ_leavejobwithclass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847906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lavarse</a:t>
            </a:r>
            <a:r>
              <a:rPr lang="en-US" dirty="0" smtClean="0"/>
              <a:t> la </a:t>
            </a:r>
            <a:r>
              <a:rPr lang="en-US" dirty="0" err="1" smtClean="0"/>
              <a:t>cara</a:t>
            </a:r>
            <a:endParaRPr lang="en-US" dirty="0"/>
          </a:p>
        </p:txBody>
      </p:sp>
      <p:pic>
        <p:nvPicPr>
          <p:cNvPr id="5122" name="Picture 2" descr="http://www.theskinsurgerycentre.com/wp-content/uploads/2013/10/o-HOW-TO-WASH-FACE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251575" cy="41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lavarse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manos</a:t>
            </a:r>
            <a:endParaRPr lang="en-US" dirty="0"/>
          </a:p>
        </p:txBody>
      </p:sp>
      <p:pic>
        <p:nvPicPr>
          <p:cNvPr id="6146" name="Picture 2" descr="http://www.cdc.gov/handwashing/images/handwashing-bann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818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levantarse</a:t>
            </a:r>
            <a:endParaRPr lang="en-US" dirty="0"/>
          </a:p>
        </p:txBody>
      </p:sp>
      <p:pic>
        <p:nvPicPr>
          <p:cNvPr id="3" name="Picture 2" descr="http://etc.usf.edu/clipart/63200/63230/63230_man&amp;bed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3" y="1524000"/>
            <a:ext cx="3733800" cy="46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llamarse</a:t>
            </a:r>
            <a:endParaRPr lang="en-US" dirty="0"/>
          </a:p>
        </p:txBody>
      </p:sp>
      <p:pic>
        <p:nvPicPr>
          <p:cNvPr id="7170" name="Picture 2" descr="http://www.youcantcallitit.com/wp-content/uploads/2008/07/20030426-h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maquillarse</a:t>
            </a:r>
            <a:endParaRPr lang="en-US" dirty="0"/>
          </a:p>
        </p:txBody>
      </p:sp>
      <p:pic>
        <p:nvPicPr>
          <p:cNvPr id="3" name="il_fi" descr="http://3.bp.blogspot.com/-05KFot96i1c/T1t6R4FIM2I/AAAAAAAABvI/53t0kQBlWCY/s1600/cartoon+makeup+gir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638233" cy="33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9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peinarse</a:t>
            </a:r>
            <a:endParaRPr lang="en-US" dirty="0"/>
          </a:p>
        </p:txBody>
      </p:sp>
      <p:pic>
        <p:nvPicPr>
          <p:cNvPr id="3" name="il_fi" descr="http://t3.gstatic.com/images?q=tbn:ANd9GcSoKzl5pEfhftG-9CPuZQYiv85MLhMsp-mnxKJCAgJ44ad5urIpU_TI7DLAn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504248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6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acordarse</a:t>
            </a:r>
            <a:r>
              <a:rPr lang="en-US" dirty="0" smtClean="0"/>
              <a:t> (de)</a:t>
            </a:r>
            <a:endParaRPr lang="en-US" dirty="0"/>
          </a:p>
        </p:txBody>
      </p:sp>
      <p:pic>
        <p:nvPicPr>
          <p:cNvPr id="1026" name="Picture 2" descr="http://www.greensviewapts.com/blog/wp-content/uploads/sites/384/2015/07/wpid-rem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ponerse</a:t>
            </a:r>
            <a:endParaRPr lang="en-US" dirty="0"/>
          </a:p>
        </p:txBody>
      </p:sp>
      <p:pic>
        <p:nvPicPr>
          <p:cNvPr id="7170" name="Picture 2" descr="https://tp053.k12.sd.us/Going%20Outside%20for%20Recess_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5721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preocuparse</a:t>
            </a:r>
            <a:r>
              <a:rPr lang="en-US" dirty="0" smtClean="0"/>
              <a:t> (</a:t>
            </a:r>
            <a:r>
              <a:rPr lang="en-US" dirty="0" err="1" smtClean="0"/>
              <a:t>por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https://41.media.tumblr.com/9456c1ef7a7d3254972c5790dceae307/tumblr_mmrja3Bn071sqeevd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79558"/>
            <a:ext cx="4127500" cy="53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probarse</a:t>
            </a:r>
            <a:endParaRPr lang="en-US" dirty="0"/>
          </a:p>
        </p:txBody>
      </p:sp>
      <p:pic>
        <p:nvPicPr>
          <p:cNvPr id="3074" name="Picture 2" descr="https://classconnection.s3.amazonaws.com/30/flashcards/2573030/jpg/woman_20trying_20on_20clothes1358257795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71" y="1524000"/>
            <a:ext cx="356568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quedarse</a:t>
            </a:r>
            <a:endParaRPr lang="en-US" dirty="0"/>
          </a:p>
        </p:txBody>
      </p:sp>
      <p:pic>
        <p:nvPicPr>
          <p:cNvPr id="1026" name="Picture 2" descr="http://media1.popsugar-assets.com/files/2010/03/13/3/192/1922243/trainistay/i/S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2387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quitarse</a:t>
            </a:r>
            <a:endParaRPr lang="en-US" dirty="0"/>
          </a:p>
        </p:txBody>
      </p:sp>
      <p:pic>
        <p:nvPicPr>
          <p:cNvPr id="6146" name="Picture 2" descr="http://s3.amazonaws.com/cme_public_images/www_ehow_com/i.ehow.com/images/a00/02/h6/remove-ink-stains-1.1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6079"/>
            <a:ext cx="4724400" cy="33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secarse</a:t>
            </a:r>
            <a:endParaRPr lang="en-US" dirty="0"/>
          </a:p>
        </p:txBody>
      </p:sp>
      <p:pic>
        <p:nvPicPr>
          <p:cNvPr id="3" name="il_fi" descr="http://images.clipartof.com/small/209999-Royalty-Free-RF-Clipart-Illustration-Of-A-Retro-Black-And-White-Man-Singing-And-Drying-Off-With-A-Tow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110038" cy="398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6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sentarse</a:t>
            </a:r>
            <a:endParaRPr lang="en-US" dirty="0"/>
          </a:p>
        </p:txBody>
      </p:sp>
      <p:pic>
        <p:nvPicPr>
          <p:cNvPr id="8194" name="Picture 2" descr="http://www.tobealpha.com/wp-content/uploads/2015/05/1-sit_down-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71146"/>
            <a:ext cx="23812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sentirse</a:t>
            </a:r>
            <a:endParaRPr lang="en-US" dirty="0"/>
          </a:p>
        </p:txBody>
      </p:sp>
      <p:pic>
        <p:nvPicPr>
          <p:cNvPr id="5122" name="Picture 2" descr="http://thefeelingman.com/wp-content/uploads/2015/07/fe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28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vestirse</a:t>
            </a:r>
            <a:endParaRPr lang="en-US" dirty="0"/>
          </a:p>
        </p:txBody>
      </p:sp>
      <p:pic>
        <p:nvPicPr>
          <p:cNvPr id="2050" name="Picture 2" descr="http://www.wikihow.com/images/5/58/Teach-a-Toddler-to-Get-Dressed-Alone-Step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acostarse</a:t>
            </a:r>
            <a:endParaRPr lang="en-US" dirty="0"/>
          </a:p>
        </p:txBody>
      </p:sp>
      <p:pic>
        <p:nvPicPr>
          <p:cNvPr id="3" name="il_fi" descr="http://www.cartoonstock.com/newscartoons/cartoonists/bst/lowres/bstn186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038600" cy="3603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9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afeitarse</a:t>
            </a:r>
            <a:endParaRPr lang="en-US" dirty="0"/>
          </a:p>
        </p:txBody>
      </p:sp>
      <p:pic>
        <p:nvPicPr>
          <p:cNvPr id="3" name="il_fi" descr="http://cbsstlouis.files.wordpress.com/2011/05/shaving-cartoon1.jpg?w=28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043238" cy="3266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9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bañarse</a:t>
            </a:r>
            <a:endParaRPr lang="en-US" dirty="0"/>
          </a:p>
        </p:txBody>
      </p:sp>
      <p:pic>
        <p:nvPicPr>
          <p:cNvPr id="3" name="il_fi" descr="http://sonambelay.files.wordpress.com/2010/09/050108-sodium-lauryl-sulfate-bath-cartoon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352925" cy="381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4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cepillarse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endParaRPr lang="en-US" dirty="0"/>
          </a:p>
        </p:txBody>
      </p:sp>
      <p:pic>
        <p:nvPicPr>
          <p:cNvPr id="3" name="Picture 2" descr="http://creatingabetterlife.net/wp-content/uploads/2011/03/hair-com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429000" cy="40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cepillarse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endParaRPr lang="en-US" dirty="0"/>
          </a:p>
        </p:txBody>
      </p:sp>
      <p:pic>
        <p:nvPicPr>
          <p:cNvPr id="3" name="il_fi" descr="http://vecto.rs/1024/vector-of-a-cartoon-man-brushing-his-teeth-coloring-page-outline-by-ron-leishman-174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595688" cy="376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despedirse</a:t>
            </a:r>
            <a:endParaRPr lang="en-US" dirty="0"/>
          </a:p>
        </p:txBody>
      </p:sp>
      <p:pic>
        <p:nvPicPr>
          <p:cNvPr id="2050" name="Picture 2" descr="https://firstcryindia.files.wordpress.com/2012/12/kid-waving-goodbye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1981200"/>
            <a:ext cx="5791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despertarse</a:t>
            </a:r>
            <a:endParaRPr lang="en-US" dirty="0"/>
          </a:p>
        </p:txBody>
      </p:sp>
      <p:pic>
        <p:nvPicPr>
          <p:cNvPr id="3" name="il_fi" descr="http://www.clipartguide.com/_named_clipart_images/0511-1001-2705-5338_Cartoon_of_a_Morning_Person_Happy_to_Wake_Up_clipart_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686175" cy="356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5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</Words>
  <Application>Microsoft Office PowerPoint</Application>
  <PresentationFormat>On-screen Show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Los verbos reflexivos</vt:lpstr>
      <vt:lpstr>acordarse (de)</vt:lpstr>
      <vt:lpstr>acostarse</vt:lpstr>
      <vt:lpstr>afeitarse</vt:lpstr>
      <vt:lpstr>bañarse</vt:lpstr>
      <vt:lpstr>cepillarse el pelo</vt:lpstr>
      <vt:lpstr>cepillarse los dientes</vt:lpstr>
      <vt:lpstr>despedirse</vt:lpstr>
      <vt:lpstr>despertarse</vt:lpstr>
      <vt:lpstr>dormirse</vt:lpstr>
      <vt:lpstr>ducharse</vt:lpstr>
      <vt:lpstr>enojarse (con)</vt:lpstr>
      <vt:lpstr>irse</vt:lpstr>
      <vt:lpstr>lavarse la cara</vt:lpstr>
      <vt:lpstr>lavarse las manos</vt:lpstr>
      <vt:lpstr>levantarse</vt:lpstr>
      <vt:lpstr>llamarse</vt:lpstr>
      <vt:lpstr>maquillarse</vt:lpstr>
      <vt:lpstr>peinarse</vt:lpstr>
      <vt:lpstr>ponerse</vt:lpstr>
      <vt:lpstr>preocuparse (por)</vt:lpstr>
      <vt:lpstr>probarse</vt:lpstr>
      <vt:lpstr>quedarse</vt:lpstr>
      <vt:lpstr>quitarse</vt:lpstr>
      <vt:lpstr>secarse</vt:lpstr>
      <vt:lpstr>sentarse</vt:lpstr>
      <vt:lpstr>sentirse</vt:lpstr>
      <vt:lpstr>vestirse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reflexivos</dc:title>
  <dc:creator>BSD</dc:creator>
  <cp:lastModifiedBy>BSD</cp:lastModifiedBy>
  <cp:revision>4</cp:revision>
  <dcterms:created xsi:type="dcterms:W3CDTF">2016-01-26T15:52:28Z</dcterms:created>
  <dcterms:modified xsi:type="dcterms:W3CDTF">2016-02-01T14:50:26Z</dcterms:modified>
</cp:coreProperties>
</file>