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3" r:id="rId6"/>
    <p:sldId id="262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D740-DBBC-4310-AAE1-758E0ED8CF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365-37AD-449F-B454-597FCF4F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D740-DBBC-4310-AAE1-758E0ED8CF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365-37AD-449F-B454-597FCF4F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4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D740-DBBC-4310-AAE1-758E0ED8CF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365-37AD-449F-B454-597FCF4F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9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D740-DBBC-4310-AAE1-758E0ED8CF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365-37AD-449F-B454-597FCF4F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D740-DBBC-4310-AAE1-758E0ED8CF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365-37AD-449F-B454-597FCF4F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5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D740-DBBC-4310-AAE1-758E0ED8CF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365-37AD-449F-B454-597FCF4F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7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D740-DBBC-4310-AAE1-758E0ED8CF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365-37AD-449F-B454-597FCF4F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2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D740-DBBC-4310-AAE1-758E0ED8CF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365-37AD-449F-B454-597FCF4F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4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D740-DBBC-4310-AAE1-758E0ED8CF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365-37AD-449F-B454-597FCF4F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3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D740-DBBC-4310-AAE1-758E0ED8CF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365-37AD-449F-B454-597FCF4F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0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D740-DBBC-4310-AAE1-758E0ED8CF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D365-37AD-449F-B454-597FCF4F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1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CD740-DBBC-4310-AAE1-758E0ED8CF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0D365-37AD-449F-B454-597FCF4F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1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Pronombres</a:t>
            </a:r>
            <a:r>
              <a:rPr lang="en-US" dirty="0" smtClean="0"/>
              <a:t> </a:t>
            </a:r>
            <a:r>
              <a:rPr lang="en-US" dirty="0" err="1" smtClean="0"/>
              <a:t>dobles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Rewrite the following sentences using double object pronouns.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¡</a:t>
            </a:r>
            <a:r>
              <a:rPr lang="en-US" dirty="0" err="1" smtClean="0">
                <a:solidFill>
                  <a:srgbClr val="FF0000"/>
                </a:solidFill>
              </a:rPr>
              <a:t>Cuidado</a:t>
            </a:r>
            <a:r>
              <a:rPr lang="en-US" dirty="0" smtClean="0">
                <a:solidFill>
                  <a:srgbClr val="FF0000"/>
                </a:solidFill>
              </a:rPr>
              <a:t>! Some of the sentences already include an IOP or DOP.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clientes</a:t>
            </a:r>
            <a:r>
              <a:rPr lang="en-US" dirty="0" smtClean="0"/>
              <a:t> le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pidiendo</a:t>
            </a:r>
            <a:r>
              <a:rPr lang="en-US" dirty="0" smtClean="0"/>
              <a:t> la </a:t>
            </a:r>
            <a:r>
              <a:rPr lang="en-US" dirty="0" err="1" smtClean="0"/>
              <a:t>cena</a:t>
            </a:r>
            <a:r>
              <a:rPr lang="en-US" dirty="0" smtClean="0"/>
              <a:t> al </a:t>
            </a:r>
            <a:r>
              <a:rPr lang="en-US" dirty="0" err="1" smtClean="0"/>
              <a:t>camarero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Los </a:t>
            </a:r>
            <a:r>
              <a:rPr lang="en-US" sz="4400" dirty="0" err="1" smtClean="0">
                <a:solidFill>
                  <a:srgbClr val="FF0000"/>
                </a:solidFill>
              </a:rPr>
              <a:t>clientes</a:t>
            </a:r>
            <a:r>
              <a:rPr lang="en-US" sz="4400" dirty="0" smtClean="0">
                <a:solidFill>
                  <a:srgbClr val="FF0000"/>
                </a:solidFill>
              </a:rPr>
              <a:t> se la </a:t>
            </a:r>
            <a:r>
              <a:rPr lang="en-US" sz="4400" dirty="0" err="1" smtClean="0">
                <a:solidFill>
                  <a:srgbClr val="FF0000"/>
                </a:solidFill>
              </a:rPr>
              <a:t>están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pidiendo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80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mostré</a:t>
            </a:r>
            <a:r>
              <a:rPr lang="en-US" dirty="0" smtClean="0"/>
              <a:t> el </a:t>
            </a:r>
            <a:r>
              <a:rPr lang="en-US" dirty="0" err="1" smtClean="0"/>
              <a:t>libro</a:t>
            </a:r>
            <a:r>
              <a:rPr lang="en-US" dirty="0" smtClean="0"/>
              <a:t> a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hermanos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Yo</a:t>
            </a:r>
            <a:r>
              <a:rPr lang="en-US" sz="4400" dirty="0" smtClean="0">
                <a:solidFill>
                  <a:srgbClr val="FF0000"/>
                </a:solidFill>
              </a:rPr>
              <a:t> se lo </a:t>
            </a:r>
            <a:r>
              <a:rPr lang="en-US" sz="4400" dirty="0" err="1" smtClean="0">
                <a:solidFill>
                  <a:srgbClr val="FF0000"/>
                </a:solidFill>
              </a:rPr>
              <a:t>mostré</a:t>
            </a:r>
            <a:r>
              <a:rPr lang="en-US" sz="4400" dirty="0" smtClean="0">
                <a:solidFill>
                  <a:srgbClr val="FF0000"/>
                </a:solidFill>
              </a:rPr>
              <a:t> (a </a:t>
            </a:r>
            <a:r>
              <a:rPr lang="en-US" sz="4400" dirty="0" err="1" smtClean="0">
                <a:solidFill>
                  <a:srgbClr val="FF0000"/>
                </a:solidFill>
              </a:rPr>
              <a:t>mis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hermanos</a:t>
            </a:r>
            <a:r>
              <a:rPr lang="en-US" sz="4400" dirty="0" smtClean="0">
                <a:solidFill>
                  <a:srgbClr val="FF0000"/>
                </a:solidFill>
              </a:rPr>
              <a:t>).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37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damas</a:t>
            </a:r>
            <a:r>
              <a:rPr lang="en-US" dirty="0" smtClean="0"/>
              <a:t> </a:t>
            </a:r>
            <a:r>
              <a:rPr lang="en-US" dirty="0" err="1" smtClean="0"/>
              <a:t>compraron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corbatas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los caballeros.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Las </a:t>
            </a:r>
            <a:r>
              <a:rPr lang="en-US" sz="4400" dirty="0" err="1" smtClean="0">
                <a:solidFill>
                  <a:srgbClr val="FF0000"/>
                </a:solidFill>
              </a:rPr>
              <a:t>damas</a:t>
            </a:r>
            <a:r>
              <a:rPr lang="en-US" sz="4400" dirty="0" smtClean="0">
                <a:solidFill>
                  <a:srgbClr val="FF0000"/>
                </a:solidFill>
              </a:rPr>
              <a:t> se </a:t>
            </a:r>
            <a:r>
              <a:rPr lang="en-US" sz="4400" dirty="0" err="1" smtClean="0">
                <a:solidFill>
                  <a:srgbClr val="FF0000"/>
                </a:solidFill>
              </a:rPr>
              <a:t>las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compraron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7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serviste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niñas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Tú</a:t>
            </a:r>
            <a:r>
              <a:rPr lang="en-US" sz="4400" dirty="0" smtClean="0">
                <a:solidFill>
                  <a:srgbClr val="FF0000"/>
                </a:solidFill>
              </a:rPr>
              <a:t> se </a:t>
            </a:r>
            <a:r>
              <a:rPr lang="en-US" sz="4400" dirty="0" err="1" smtClean="0">
                <a:solidFill>
                  <a:srgbClr val="FF0000"/>
                </a:solidFill>
              </a:rPr>
              <a:t>las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serviste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60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traer</a:t>
            </a:r>
            <a:r>
              <a:rPr lang="en-US" dirty="0" smtClean="0"/>
              <a:t> los </a:t>
            </a:r>
            <a:r>
              <a:rPr lang="en-US" dirty="0" err="1" smtClean="0"/>
              <a:t>platos</a:t>
            </a:r>
            <a:r>
              <a:rPr lang="en-US" dirty="0" smtClean="0"/>
              <a:t> a </a:t>
            </a:r>
            <a:r>
              <a:rPr lang="en-US" dirty="0" err="1" smtClean="0"/>
              <a:t>vosotros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Nosotros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os</a:t>
            </a:r>
            <a:r>
              <a:rPr lang="en-US" sz="4400" dirty="0" smtClean="0">
                <a:solidFill>
                  <a:srgbClr val="FF0000"/>
                </a:solidFill>
              </a:rPr>
              <a:t> los </a:t>
            </a:r>
            <a:r>
              <a:rPr lang="en-US" sz="4400" dirty="0" err="1" smtClean="0">
                <a:solidFill>
                  <a:srgbClr val="FF0000"/>
                </a:solidFill>
              </a:rPr>
              <a:t>vamos</a:t>
            </a:r>
            <a:r>
              <a:rPr lang="en-US" sz="4400" dirty="0" smtClean="0">
                <a:solidFill>
                  <a:srgbClr val="FF0000"/>
                </a:solidFill>
              </a:rPr>
              <a:t> a </a:t>
            </a:r>
            <a:r>
              <a:rPr lang="en-US" sz="4400" dirty="0" err="1" smtClean="0">
                <a:solidFill>
                  <a:srgbClr val="FF0000"/>
                </a:solidFill>
              </a:rPr>
              <a:t>traer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2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recomendasteis</a:t>
            </a:r>
            <a:r>
              <a:rPr lang="en-US" dirty="0" smtClean="0"/>
              <a:t> la </a:t>
            </a:r>
            <a:r>
              <a:rPr lang="en-US" dirty="0" err="1" smtClean="0"/>
              <a:t>langosta</a:t>
            </a:r>
            <a:r>
              <a:rPr lang="en-US" dirty="0" smtClean="0"/>
              <a:t> y los </a:t>
            </a:r>
            <a:r>
              <a:rPr lang="en-US" dirty="0" err="1" smtClean="0"/>
              <a:t>camarones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Vosotros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nos</a:t>
            </a:r>
            <a:r>
              <a:rPr lang="en-US" sz="4400" dirty="0" smtClean="0">
                <a:solidFill>
                  <a:srgbClr val="FF0000"/>
                </a:solidFill>
              </a:rPr>
              <a:t> los </a:t>
            </a:r>
            <a:r>
              <a:rPr lang="en-US" sz="4400" dirty="0" err="1" smtClean="0">
                <a:solidFill>
                  <a:srgbClr val="FF0000"/>
                </a:solidFill>
              </a:rPr>
              <a:t>recomendasteis</a:t>
            </a:r>
            <a:r>
              <a:rPr lang="en-US" sz="4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80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mujer</a:t>
            </a:r>
            <a:r>
              <a:rPr lang="en-US" dirty="0" smtClean="0"/>
              <a:t> </a:t>
            </a:r>
            <a:r>
              <a:rPr lang="en-US" dirty="0" err="1" smtClean="0"/>
              <a:t>consiguió</a:t>
            </a:r>
            <a:r>
              <a:rPr lang="en-US" dirty="0" smtClean="0"/>
              <a:t> un </a:t>
            </a:r>
            <a:r>
              <a:rPr lang="en-US" dirty="0" err="1" smtClean="0"/>
              <a:t>regalo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hijo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La </a:t>
            </a:r>
            <a:r>
              <a:rPr lang="en-US" sz="4400" dirty="0" err="1" smtClean="0">
                <a:solidFill>
                  <a:srgbClr val="FF0000"/>
                </a:solidFill>
              </a:rPr>
              <a:t>mujer</a:t>
            </a:r>
            <a:r>
              <a:rPr lang="en-US" sz="4400" dirty="0" smtClean="0">
                <a:solidFill>
                  <a:srgbClr val="FF0000"/>
                </a:solidFill>
              </a:rPr>
              <a:t> se lo </a:t>
            </a:r>
            <a:r>
              <a:rPr lang="en-US" sz="4400" dirty="0" err="1" smtClean="0">
                <a:solidFill>
                  <a:srgbClr val="FF0000"/>
                </a:solidFill>
              </a:rPr>
              <a:t>consiguió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131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Pronombres dobles</vt:lpstr>
      <vt:lpstr>Los clientes le están pidiendo la cena al camarero.</vt:lpstr>
      <vt:lpstr>Yo mostré el libro a mis hermanos.</vt:lpstr>
      <vt:lpstr>Las damas compraron las corbatas para los caballeros.</vt:lpstr>
      <vt:lpstr>Tú las serviste a las niñas.</vt:lpstr>
      <vt:lpstr>Nosotros vamos a traer los platos a vosotros.</vt:lpstr>
      <vt:lpstr>Vosotros nos recomendasteis la langosta y los camarones.</vt:lpstr>
      <vt:lpstr>La mujer consiguió un regalo para su hijo.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Pronombres dobles</dc:title>
  <dc:creator>BSD</dc:creator>
  <cp:lastModifiedBy>BSD</cp:lastModifiedBy>
  <cp:revision>3</cp:revision>
  <dcterms:created xsi:type="dcterms:W3CDTF">2016-04-11T14:32:37Z</dcterms:created>
  <dcterms:modified xsi:type="dcterms:W3CDTF">2016-04-11T19:18:47Z</dcterms:modified>
</cp:coreProperties>
</file>