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57" r:id="rId5"/>
    <p:sldId id="265" r:id="rId6"/>
    <p:sldId id="259" r:id="rId7"/>
    <p:sldId id="267" r:id="rId8"/>
    <p:sldId id="258" r:id="rId9"/>
    <p:sldId id="263" r:id="rId10"/>
    <p:sldId id="260" r:id="rId11"/>
    <p:sldId id="26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084EEAF-AC4D-4FAA-B304-A4E49D884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66BA122-10F2-4935-8145-439B3AE513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con </a:t>
            </a:r>
            <a:r>
              <a:rPr lang="en-US" dirty="0" err="1" smtClean="0"/>
              <a:t>ser</a:t>
            </a:r>
            <a:r>
              <a:rPr lang="en-US" dirty="0" smtClean="0"/>
              <a:t> y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Occupation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600" dirty="0" err="1" smtClean="0"/>
              <a:t>Usted</a:t>
            </a:r>
            <a:r>
              <a:rPr lang="en-US" sz="6600" dirty="0" smtClean="0"/>
              <a:t> __________ </a:t>
            </a:r>
            <a:r>
              <a:rPr lang="en-US" sz="6600" dirty="0" err="1" smtClean="0"/>
              <a:t>profesor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676400"/>
            <a:ext cx="10631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err="1" smtClean="0"/>
              <a:t>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487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600" dirty="0" smtClean="0"/>
              <a:t>__________ </a:t>
            </a:r>
            <a:r>
              <a:rPr lang="en-US" sz="6600" dirty="0" err="1" smtClean="0"/>
              <a:t>las</a:t>
            </a:r>
            <a:r>
              <a:rPr lang="en-US" sz="6600" dirty="0" smtClean="0"/>
              <a:t> </a:t>
            </a:r>
            <a:r>
              <a:rPr lang="en-US" sz="6600" dirty="0" err="1" smtClean="0"/>
              <a:t>ocho</a:t>
            </a:r>
            <a:r>
              <a:rPr lang="en-US" sz="6600" dirty="0" smtClean="0"/>
              <a:t> y media de la </a:t>
            </a:r>
            <a:r>
              <a:rPr lang="en-US" sz="6600" dirty="0" err="1" smtClean="0"/>
              <a:t>noche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676400"/>
            <a:ext cx="16770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Son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8615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600" dirty="0" err="1" smtClean="0"/>
              <a:t>Yo</a:t>
            </a:r>
            <a:r>
              <a:rPr lang="en-US" sz="6600" dirty="0" smtClean="0"/>
              <a:t> ____________ </a:t>
            </a:r>
            <a:r>
              <a:rPr lang="en-US" sz="6600" dirty="0" err="1" smtClean="0"/>
              <a:t>enfermo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1752600"/>
            <a:ext cx="23583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err="1" smtClean="0"/>
              <a:t>estoy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4378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Equivalency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600" dirty="0" smtClean="0"/>
              <a:t>________ </a:t>
            </a:r>
            <a:r>
              <a:rPr lang="en-US" sz="6600" dirty="0" err="1" smtClean="0"/>
              <a:t>una</a:t>
            </a:r>
            <a:r>
              <a:rPr lang="en-US" sz="6600" dirty="0" smtClean="0"/>
              <a:t> mesa.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9669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err="1" smtClean="0"/>
              <a:t>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5110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2808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La </a:t>
            </a:r>
            <a:r>
              <a:rPr lang="en-US" sz="6600" dirty="0" err="1" smtClean="0"/>
              <a:t>calculadora</a:t>
            </a:r>
            <a:r>
              <a:rPr lang="en-US" sz="6600" dirty="0" smtClean="0"/>
              <a:t> ______________ en la </a:t>
            </a:r>
            <a:r>
              <a:rPr lang="en-US" sz="6600" dirty="0" err="1" smtClean="0"/>
              <a:t>mochila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943100" y="2743200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está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8147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600" dirty="0" err="1" smtClean="0"/>
              <a:t>Yo</a:t>
            </a:r>
            <a:r>
              <a:rPr lang="en-US" sz="6600" dirty="0" smtClean="0"/>
              <a:t> _________ de los </a:t>
            </a:r>
            <a:r>
              <a:rPr lang="en-US" sz="6600" dirty="0" err="1" smtClean="0"/>
              <a:t>Estados</a:t>
            </a:r>
            <a:r>
              <a:rPr lang="en-US" sz="6600" dirty="0" smtClean="0"/>
              <a:t> </a:t>
            </a:r>
            <a:r>
              <a:rPr lang="en-US" sz="6600" dirty="0" err="1" smtClean="0"/>
              <a:t>Unidos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1676400"/>
            <a:ext cx="236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soy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127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600" dirty="0" err="1" smtClean="0"/>
              <a:t>Nosotros</a:t>
            </a:r>
            <a:r>
              <a:rPr lang="en-US" sz="6600" dirty="0" smtClean="0"/>
              <a:t> __________ </a:t>
            </a:r>
            <a:r>
              <a:rPr lang="en-US" sz="6600" dirty="0" err="1" smtClean="0"/>
              <a:t>hablando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752600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estamos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8237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600" dirty="0" err="1" smtClean="0"/>
              <a:t>Vosotros</a:t>
            </a:r>
            <a:r>
              <a:rPr lang="en-US" sz="6600" dirty="0" smtClean="0"/>
              <a:t> __________ </a:t>
            </a:r>
            <a:r>
              <a:rPr lang="en-US" sz="6600" dirty="0" err="1" smtClean="0"/>
              <a:t>cubanos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1752600"/>
            <a:ext cx="15664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err="1" smtClean="0"/>
              <a:t>sois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0766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600" dirty="0" err="1" smtClean="0"/>
              <a:t>Tú</a:t>
            </a:r>
            <a:r>
              <a:rPr lang="en-US" sz="6600" dirty="0" smtClean="0"/>
              <a:t> ___________ </a:t>
            </a:r>
            <a:r>
              <a:rPr lang="en-US" sz="6600" dirty="0" err="1" smtClean="0"/>
              <a:t>feliz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6764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estás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4361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600" dirty="0" smtClean="0"/>
              <a:t>Los </a:t>
            </a:r>
            <a:r>
              <a:rPr lang="en-US" sz="6600" dirty="0" err="1" smtClean="0"/>
              <a:t>libros</a:t>
            </a:r>
            <a:r>
              <a:rPr lang="en-US" sz="6600" dirty="0" smtClean="0"/>
              <a:t> __________ </a:t>
            </a:r>
            <a:r>
              <a:rPr lang="en-US" sz="6600" dirty="0" err="1" smtClean="0"/>
              <a:t>grandes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508235" y="1752600"/>
            <a:ext cx="15840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son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4721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600" dirty="0" smtClean="0"/>
              <a:t>Los </a:t>
            </a:r>
            <a:r>
              <a:rPr lang="en-US" sz="6600" dirty="0" err="1" smtClean="0"/>
              <a:t>chicos</a:t>
            </a:r>
            <a:r>
              <a:rPr lang="en-US" sz="6600" dirty="0" smtClean="0"/>
              <a:t> ___________ </a:t>
            </a:r>
            <a:r>
              <a:rPr lang="en-US" sz="6600" dirty="0" err="1" smtClean="0"/>
              <a:t>sentados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2743200"/>
            <a:ext cx="24449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err="1" smtClean="0"/>
              <a:t>están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8447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84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Práctica con ser y estar</vt:lpstr>
      <vt:lpstr>Equivalency</vt:lpstr>
      <vt:lpstr>Location</vt:lpstr>
      <vt:lpstr>Origin</vt:lpstr>
      <vt:lpstr>Action</vt:lpstr>
      <vt:lpstr>Nationality</vt:lpstr>
      <vt:lpstr>Emotion</vt:lpstr>
      <vt:lpstr>Characteristic</vt:lpstr>
      <vt:lpstr>Position</vt:lpstr>
      <vt:lpstr>Occupation</vt:lpstr>
      <vt:lpstr>Time</vt:lpstr>
      <vt:lpstr>Condition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con ser y estar</dc:title>
  <dc:creator>BSD</dc:creator>
  <cp:lastModifiedBy>BSD</cp:lastModifiedBy>
  <cp:revision>4</cp:revision>
  <dcterms:created xsi:type="dcterms:W3CDTF">2015-10-30T13:53:07Z</dcterms:created>
  <dcterms:modified xsi:type="dcterms:W3CDTF">2015-11-02T16:44:06Z</dcterms:modified>
</cp:coreProperties>
</file>