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6" r:id="rId6"/>
    <p:sldId id="270" r:id="rId7"/>
    <p:sldId id="271" r:id="rId8"/>
    <p:sldId id="272" r:id="rId9"/>
    <p:sldId id="273" r:id="rId10"/>
    <p:sldId id="274" r:id="rId11"/>
    <p:sldId id="275" r:id="rId12"/>
    <p:sldId id="256" r:id="rId13"/>
    <p:sldId id="257" r:id="rId14"/>
    <p:sldId id="258" r:id="rId15"/>
    <p:sldId id="260" r:id="rId16"/>
    <p:sldId id="261" r:id="rId17"/>
    <p:sldId id="259" r:id="rId18"/>
    <p:sldId id="262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1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3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6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9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0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8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2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4DB0B-CBBA-4047-A9B7-AD3B7AF19AC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8E64-68D7-4EBB-BD6E-5A60AE3C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Raúl</a:t>
            </a:r>
            <a:r>
              <a:rPr lang="en-US" dirty="0" smtClean="0"/>
              <a:t>/</a:t>
            </a:r>
            <a:r>
              <a:rPr lang="en-US" dirty="0" err="1" smtClean="0"/>
              <a:t>lavarse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Raúl</a:t>
            </a:r>
            <a:r>
              <a:rPr lang="en-US" dirty="0" smtClean="0">
                <a:solidFill>
                  <a:srgbClr val="FF0000"/>
                </a:solidFill>
              </a:rPr>
              <a:t> se lava el </a:t>
            </a:r>
            <a:r>
              <a:rPr lang="en-US" dirty="0" err="1" smtClean="0">
                <a:solidFill>
                  <a:srgbClr val="FF0000"/>
                </a:solidFill>
              </a:rPr>
              <a:t>pelo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0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acostarse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Ud</a:t>
            </a:r>
            <a:r>
              <a:rPr lang="en-US" dirty="0" smtClean="0">
                <a:solidFill>
                  <a:srgbClr val="FF0000"/>
                </a:solidFill>
              </a:rPr>
              <a:t>. se </a:t>
            </a:r>
            <a:r>
              <a:rPr lang="en-US" dirty="0" err="1" smtClean="0">
                <a:solidFill>
                  <a:srgbClr val="FF0000"/>
                </a:solidFill>
              </a:rPr>
              <a:t>acuesta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3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/</a:t>
            </a:r>
            <a:r>
              <a:rPr lang="en-US" dirty="0" err="1" smtClean="0"/>
              <a:t>vestirse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Los </a:t>
            </a:r>
            <a:r>
              <a:rPr lang="en-US" dirty="0" err="1" smtClean="0">
                <a:solidFill>
                  <a:srgbClr val="FF0000"/>
                </a:solidFill>
              </a:rPr>
              <a:t>niños</a:t>
            </a:r>
            <a:r>
              <a:rPr lang="en-US" dirty="0" smtClean="0">
                <a:solidFill>
                  <a:srgbClr val="FF0000"/>
                </a:solidFill>
              </a:rPr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visten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take a shower.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 </a:t>
            </a:r>
            <a:r>
              <a:rPr lang="en-US" dirty="0" err="1" smtClean="0">
                <a:solidFill>
                  <a:srgbClr val="FF0000"/>
                </a:solidFill>
              </a:rPr>
              <a:t>ducho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5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 combs his hair.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dirty="0" err="1" smtClean="0">
                <a:solidFill>
                  <a:srgbClr val="FF0000"/>
                </a:solidFill>
              </a:rPr>
              <a:t>peina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2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shave.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afeitamos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3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put on makeup.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maquillas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1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Ya’ll</a:t>
            </a:r>
            <a:r>
              <a:rPr lang="en-US" dirty="0" smtClean="0"/>
              <a:t> dry off.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secáis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girls wake up.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dirty="0" err="1" smtClean="0">
                <a:solidFill>
                  <a:srgbClr val="FF0000"/>
                </a:solidFill>
              </a:rPr>
              <a:t>despiertan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7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family and I fall asleep.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dormimos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9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students get up.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dirty="0" err="1" smtClean="0">
                <a:solidFill>
                  <a:srgbClr val="FF0000"/>
                </a:solidFill>
              </a:rPr>
              <a:t>levantan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6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amigas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maquillarse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amigas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maquillamos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8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mom brushes her teeth.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dirty="0" err="1" smtClean="0">
                <a:solidFill>
                  <a:srgbClr val="FF0000"/>
                </a:solidFill>
              </a:rPr>
              <a:t>cepilla</a:t>
            </a:r>
            <a:r>
              <a:rPr lang="en-US" dirty="0" smtClean="0">
                <a:solidFill>
                  <a:srgbClr val="FF0000"/>
                </a:solidFill>
              </a:rPr>
              <a:t> los </a:t>
            </a:r>
            <a:r>
              <a:rPr lang="en-US" dirty="0" err="1" smtClean="0">
                <a:solidFill>
                  <a:srgbClr val="FF0000"/>
                </a:solidFill>
              </a:rPr>
              <a:t>dientes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2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get dressed.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pones la </a:t>
            </a:r>
            <a:r>
              <a:rPr lang="en-US" dirty="0" err="1" smtClean="0">
                <a:solidFill>
                  <a:srgbClr val="FF0000"/>
                </a:solidFill>
              </a:rPr>
              <a:t>ropa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vistes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/</a:t>
            </a:r>
            <a:r>
              <a:rPr lang="en-US" dirty="0" err="1" smtClean="0"/>
              <a:t>dormirse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mamá</a:t>
            </a:r>
            <a:r>
              <a:rPr lang="en-US" dirty="0" smtClean="0">
                <a:solidFill>
                  <a:srgbClr val="FF0000"/>
                </a:solidFill>
              </a:rPr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duerme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secarse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>
                <a:solidFill>
                  <a:srgbClr val="FF0000"/>
                </a:solidFill>
              </a:rPr>
              <a:t> me </a:t>
            </a:r>
            <a:r>
              <a:rPr lang="en-US" dirty="0" err="1" smtClean="0">
                <a:solidFill>
                  <a:srgbClr val="FF0000"/>
                </a:solidFill>
              </a:rPr>
              <a:t>seco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err="1" smtClean="0"/>
              <a:t>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smtClean="0">
                <a:solidFill>
                  <a:srgbClr val="FF0000"/>
                </a:solidFill>
              </a:rPr>
              <a:t> vas.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9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 y </a:t>
            </a: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despertarse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hermanos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tú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despertáis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(se </a:t>
            </a:r>
            <a:r>
              <a:rPr lang="en-US" dirty="0" err="1" smtClean="0">
                <a:solidFill>
                  <a:srgbClr val="FF0000"/>
                </a:solidFill>
              </a:rPr>
              <a:t>despiertan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0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cepillarse</a:t>
            </a:r>
            <a:r>
              <a:rPr lang="en-US" dirty="0" smtClean="0"/>
              <a:t> los </a:t>
            </a:r>
            <a:r>
              <a:rPr lang="en-US" dirty="0" err="1" smtClean="0"/>
              <a:t>dientes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cepillas</a:t>
            </a:r>
            <a:r>
              <a:rPr lang="en-US" dirty="0" smtClean="0">
                <a:solidFill>
                  <a:srgbClr val="FF0000"/>
                </a:solidFill>
              </a:rPr>
              <a:t> los </a:t>
            </a:r>
            <a:r>
              <a:rPr lang="en-US" dirty="0" err="1" smtClean="0">
                <a:solidFill>
                  <a:srgbClr val="FF0000"/>
                </a:solidFill>
              </a:rPr>
              <a:t>dientes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4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bañarse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>
                <a:solidFill>
                  <a:srgbClr val="FF0000"/>
                </a:solidFill>
              </a:rPr>
              <a:t> me </a:t>
            </a:r>
            <a:r>
              <a:rPr lang="en-US" dirty="0" err="1" smtClean="0">
                <a:solidFill>
                  <a:srgbClr val="FF0000"/>
                </a:solidFill>
              </a:rPr>
              <a:t>baño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5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hombres/</a:t>
            </a:r>
            <a:r>
              <a:rPr lang="en-US" dirty="0" err="1" smtClean="0"/>
              <a:t>peinarse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Los hombres se </a:t>
            </a:r>
            <a:r>
              <a:rPr lang="en-US" dirty="0" err="1" smtClean="0">
                <a:solidFill>
                  <a:srgbClr val="FF0000"/>
                </a:solidFill>
              </a:rPr>
              <a:t>peinan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174</Words>
  <Application>Microsoft Office PowerPoint</Application>
  <PresentationFormat>On-screen Show (4:3)</PresentationFormat>
  <Paragraphs>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Raúl/lavarse el pelo</vt:lpstr>
      <vt:lpstr>Mis amigas y yo/maquillarse</vt:lpstr>
      <vt:lpstr>Tu mamá/dormirse</vt:lpstr>
      <vt:lpstr>Yo/secarse</vt:lpstr>
      <vt:lpstr>Tú/irse</vt:lpstr>
      <vt:lpstr>Tus hermanos y tú/despertarse</vt:lpstr>
      <vt:lpstr>Tú/cepillarse los dientes</vt:lpstr>
      <vt:lpstr>Yo/bañarse</vt:lpstr>
      <vt:lpstr>Los hombres/peinarse</vt:lpstr>
      <vt:lpstr>Ud./acostarse</vt:lpstr>
      <vt:lpstr>Los niños/vestirse</vt:lpstr>
      <vt:lpstr>I take a shower.</vt:lpstr>
      <vt:lpstr>He combs his hair.</vt:lpstr>
      <vt:lpstr>We shave.</vt:lpstr>
      <vt:lpstr>You put on makeup.</vt:lpstr>
      <vt:lpstr>Ya’ll dry off.</vt:lpstr>
      <vt:lpstr>The girls wake up.</vt:lpstr>
      <vt:lpstr>My family and I fall asleep.</vt:lpstr>
      <vt:lpstr>The students get up.</vt:lpstr>
      <vt:lpstr>My mom brushes her teeth. </vt:lpstr>
      <vt:lpstr>You get dressed.</vt:lpstr>
    </vt:vector>
  </TitlesOfParts>
  <Company>Berkley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take a shower.</dc:title>
  <dc:creator>BSD</dc:creator>
  <cp:lastModifiedBy>BSD</cp:lastModifiedBy>
  <cp:revision>8</cp:revision>
  <dcterms:created xsi:type="dcterms:W3CDTF">2013-02-12T22:04:11Z</dcterms:created>
  <dcterms:modified xsi:type="dcterms:W3CDTF">2016-01-26T20:07:51Z</dcterms:modified>
</cp:coreProperties>
</file>