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8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3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8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2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1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1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6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8943-EEBA-4D2F-85A8-0392280F678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18D10-4F1F-41A6-990C-819D17FA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Reflexivo</a:t>
            </a:r>
            <a:r>
              <a:rPr lang="en-US" dirty="0" smtClean="0"/>
              <a:t> o no?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Decide which sentence would use a reflexive verb and which would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2819400"/>
            <a:ext cx="990600" cy="838200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43400" y="3505200"/>
            <a:ext cx="1600200" cy="838200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819400"/>
          </a:xfrm>
        </p:spPr>
        <p:txBody>
          <a:bodyPr/>
          <a:lstStyle/>
          <a:p>
            <a:r>
              <a:rPr lang="en-US" dirty="0" smtClean="0"/>
              <a:t>Rodolfo (lava/se lava)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perro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Rodolfo (lava/se lava) la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181600" y="1905000"/>
            <a:ext cx="3189514" cy="7620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43200" y="3733800"/>
            <a:ext cx="2362200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cepillamos</a:t>
            </a:r>
            <a:r>
              <a:rPr lang="en-US" dirty="0" smtClean="0"/>
              <a:t>/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cepillamos</a:t>
            </a:r>
            <a:r>
              <a:rPr lang="en-US" dirty="0" smtClean="0"/>
              <a:t>) los </a:t>
            </a:r>
            <a:r>
              <a:rPr lang="en-US" dirty="0" err="1" smtClean="0"/>
              <a:t>dientes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cepillamos</a:t>
            </a:r>
            <a:r>
              <a:rPr lang="en-US" dirty="0" smtClean="0"/>
              <a:t>/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cepillamos</a:t>
            </a:r>
            <a:r>
              <a:rPr lang="en-US" dirty="0" smtClean="0"/>
              <a:t>) los </a:t>
            </a:r>
            <a:r>
              <a:rPr lang="en-US" dirty="0" err="1" smtClean="0"/>
              <a:t>dientes</a:t>
            </a:r>
            <a:r>
              <a:rPr lang="en-US" dirty="0" smtClean="0"/>
              <a:t> de los </a:t>
            </a:r>
            <a:r>
              <a:rPr lang="en-US" dirty="0" err="1" smtClean="0"/>
              <a:t>hijos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410200" y="1447800"/>
            <a:ext cx="2743200" cy="7620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71800" y="3276600"/>
            <a:ext cx="2133600" cy="7620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(</a:t>
            </a:r>
            <a:r>
              <a:rPr lang="en-US" dirty="0" err="1" smtClean="0"/>
              <a:t>maquillan</a:t>
            </a:r>
            <a:r>
              <a:rPr lang="en-US" dirty="0" smtClean="0"/>
              <a:t>/se </a:t>
            </a:r>
            <a:r>
              <a:rPr lang="en-US" dirty="0" err="1" smtClean="0"/>
              <a:t>maquillan</a:t>
            </a:r>
            <a:r>
              <a:rPr lang="en-US" dirty="0" smtClean="0"/>
              <a:t>)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maquillan</a:t>
            </a:r>
            <a:r>
              <a:rPr lang="en-US" dirty="0" smtClean="0"/>
              <a:t>/se </a:t>
            </a:r>
            <a:r>
              <a:rPr lang="en-US" dirty="0" err="1" smtClean="0"/>
              <a:t>maquillan</a:t>
            </a:r>
            <a:r>
              <a:rPr lang="en-US" dirty="0" smtClean="0"/>
              <a:t>)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clientas</a:t>
            </a:r>
            <a:r>
              <a:rPr lang="en-US" dirty="0" smtClean="0"/>
              <a:t> los </a:t>
            </a:r>
            <a:r>
              <a:rPr lang="en-US" dirty="0" err="1" smtClean="0"/>
              <a:t>sábados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724400" y="1524000"/>
            <a:ext cx="2514600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43200" y="3352800"/>
            <a:ext cx="1828800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Necesito</a:t>
            </a:r>
            <a:r>
              <a:rPr lang="en-US" dirty="0" smtClean="0"/>
              <a:t> (</a:t>
            </a:r>
            <a:r>
              <a:rPr lang="en-US" dirty="0" err="1" smtClean="0"/>
              <a:t>levantar</a:t>
            </a:r>
            <a:r>
              <a:rPr lang="en-US" dirty="0" smtClean="0"/>
              <a:t>/</a:t>
            </a:r>
            <a:r>
              <a:rPr lang="en-US" dirty="0" err="1" smtClean="0"/>
              <a:t>levantarme</a:t>
            </a:r>
            <a:r>
              <a:rPr lang="en-US" dirty="0" smtClean="0"/>
              <a:t>)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Necesito</a:t>
            </a:r>
            <a:r>
              <a:rPr lang="en-US" dirty="0" smtClean="0"/>
              <a:t> (</a:t>
            </a:r>
            <a:r>
              <a:rPr lang="en-US" dirty="0" err="1" smtClean="0"/>
              <a:t>levantar</a:t>
            </a:r>
            <a:r>
              <a:rPr lang="en-US" dirty="0" smtClean="0"/>
              <a:t>/</a:t>
            </a:r>
            <a:r>
              <a:rPr lang="en-US" dirty="0" err="1" smtClean="0"/>
              <a:t>levantarme</a:t>
            </a:r>
            <a:r>
              <a:rPr lang="en-US" dirty="0" smtClean="0"/>
              <a:t>)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mañana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1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76600" y="2590800"/>
            <a:ext cx="1143000" cy="6858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14800" y="3733800"/>
            <a:ext cx="1948543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(</a:t>
            </a:r>
            <a:r>
              <a:rPr lang="en-US" dirty="0" err="1" smtClean="0"/>
              <a:t>baña</a:t>
            </a:r>
            <a:r>
              <a:rPr lang="en-US" dirty="0" smtClean="0"/>
              <a:t>/se </a:t>
            </a:r>
            <a:r>
              <a:rPr lang="en-US" dirty="0" err="1" smtClean="0"/>
              <a:t>baña</a:t>
            </a:r>
            <a:r>
              <a:rPr lang="en-US" dirty="0" smtClean="0"/>
              <a:t>) al </a:t>
            </a:r>
            <a:r>
              <a:rPr lang="en-US" dirty="0" err="1" smtClean="0"/>
              <a:t>bebé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(</a:t>
            </a:r>
            <a:r>
              <a:rPr lang="en-US" dirty="0" err="1" smtClean="0"/>
              <a:t>ducha</a:t>
            </a:r>
            <a:r>
              <a:rPr lang="en-US" dirty="0" smtClean="0"/>
              <a:t>/se </a:t>
            </a:r>
            <a:r>
              <a:rPr lang="en-US" dirty="0" err="1" smtClean="0"/>
              <a:t>ducha</a:t>
            </a:r>
            <a:r>
              <a:rPr lang="en-US" dirty="0" smtClean="0"/>
              <a:t>) en el </a:t>
            </a:r>
            <a:r>
              <a:rPr lang="en-US" dirty="0" err="1" smtClean="0"/>
              <a:t>baño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2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76600" y="1600200"/>
            <a:ext cx="2438400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3505200"/>
            <a:ext cx="1905000" cy="838200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/>
              <a:t>acuestas</a:t>
            </a:r>
            <a:r>
              <a:rPr lang="en-US" dirty="0" smtClean="0"/>
              <a:t>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acuestas</a:t>
            </a:r>
            <a:r>
              <a:rPr lang="en-US" dirty="0" smtClean="0"/>
              <a:t>) a </a:t>
            </a:r>
            <a:r>
              <a:rPr lang="en-US" dirty="0" err="1" smtClean="0"/>
              <a:t>las</a:t>
            </a:r>
            <a:r>
              <a:rPr lang="en-US" dirty="0" smtClean="0"/>
              <a:t> once de la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acuestas</a:t>
            </a:r>
            <a:r>
              <a:rPr lang="en-US" dirty="0" smtClean="0"/>
              <a:t>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acuestas</a:t>
            </a:r>
            <a:r>
              <a:rPr lang="en-US" dirty="0" smtClean="0"/>
              <a:t>) a los </a:t>
            </a:r>
            <a:r>
              <a:rPr lang="en-US" dirty="0" err="1" smtClean="0"/>
              <a:t>nietos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¿Reflexivo o no?</vt:lpstr>
      <vt:lpstr>Rodolfo (lava/se lava) a su perro. Rodolfo (lava/se lava) la cara.</vt:lpstr>
      <vt:lpstr>Nosotros (cepillamos/nos cepillamos) los dientes.  Nosotros (cepillamos/nos cepillamos) los dientes de los hijos.</vt:lpstr>
      <vt:lpstr>Las chicas (maquillan/se maquillan) cada mañana.  Las chicas (maquillan/se maquillan) a las clientas los sábados.</vt:lpstr>
      <vt:lpstr>Necesito (levantar/levantarme) a las ocho de la mañana.  Necesito (levantar/levantarme) a mis hijos a las ocho de la mañana. </vt:lpstr>
      <vt:lpstr>La madre (baña/se baña) al bebé.  La madre (ducha/se ducha) en el baño.</vt:lpstr>
      <vt:lpstr>Tú (acuestas/te acuestas) a las once de la noche.  Tú (acuestas/te acuestas) a los nietos a las ocho de la noche.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¿Reflexivo o no?</dc:title>
  <dc:creator>BSD</dc:creator>
  <cp:lastModifiedBy>BSD</cp:lastModifiedBy>
  <cp:revision>8</cp:revision>
  <dcterms:created xsi:type="dcterms:W3CDTF">2016-02-08T14:29:32Z</dcterms:created>
  <dcterms:modified xsi:type="dcterms:W3CDTF">2016-02-08T20:07:35Z</dcterms:modified>
</cp:coreProperties>
</file>