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6" r:id="rId4"/>
    <p:sldId id="257" r:id="rId5"/>
    <p:sldId id="259" r:id="rId6"/>
    <p:sldId id="260" r:id="rId7"/>
    <p:sldId id="292" r:id="rId8"/>
    <p:sldId id="263" r:id="rId9"/>
    <p:sldId id="265" r:id="rId10"/>
    <p:sldId id="298" r:id="rId11"/>
    <p:sldId id="267" r:id="rId12"/>
    <p:sldId id="290" r:id="rId13"/>
    <p:sldId id="269" r:id="rId14"/>
    <p:sldId id="271" r:id="rId15"/>
    <p:sldId id="273" r:id="rId16"/>
    <p:sldId id="275" r:id="rId17"/>
    <p:sldId id="277" r:id="rId18"/>
    <p:sldId id="279" r:id="rId19"/>
    <p:sldId id="281" r:id="rId20"/>
    <p:sldId id="283" r:id="rId21"/>
    <p:sldId id="285" r:id="rId22"/>
    <p:sldId id="294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719" autoAdjust="0"/>
    <p:restoredTop sz="94660"/>
  </p:normalViewPr>
  <p:slideViewPr>
    <p:cSldViewPr>
      <p:cViewPr varScale="1">
        <p:scale>
          <a:sx n="78" d="100"/>
          <a:sy n="7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24E9-AC72-48B5-B519-CE6113881E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492-E5FD-4DDE-9B1E-9020D0AC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35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24E9-AC72-48B5-B519-CE6113881E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492-E5FD-4DDE-9B1E-9020D0AC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24E9-AC72-48B5-B519-CE6113881E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492-E5FD-4DDE-9B1E-9020D0AC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9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24E9-AC72-48B5-B519-CE6113881E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492-E5FD-4DDE-9B1E-9020D0AC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1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24E9-AC72-48B5-B519-CE6113881E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492-E5FD-4DDE-9B1E-9020D0AC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6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24E9-AC72-48B5-B519-CE6113881E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492-E5FD-4DDE-9B1E-9020D0AC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8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24E9-AC72-48B5-B519-CE6113881E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492-E5FD-4DDE-9B1E-9020D0AC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4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24E9-AC72-48B5-B519-CE6113881E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492-E5FD-4DDE-9B1E-9020D0AC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55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24E9-AC72-48B5-B519-CE6113881E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492-E5FD-4DDE-9B1E-9020D0AC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90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24E9-AC72-48B5-B519-CE6113881E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492-E5FD-4DDE-9B1E-9020D0AC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9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24E9-AC72-48B5-B519-CE6113881E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34492-E5FD-4DDE-9B1E-9020D0AC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81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124E9-AC72-48B5-B519-CE6113881EE8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34492-E5FD-4DDE-9B1E-9020D0AC4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4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juguemos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conjugaciones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6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/comer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Comes.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You eat.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52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Ella/</a:t>
            </a:r>
            <a:r>
              <a:rPr lang="en-US" dirty="0" err="1" smtClean="0"/>
              <a:t>dormir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Duerme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She sleeps.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68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salir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Salgo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 leave/go out.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3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/leer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Lees.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You read.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55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querer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Quiero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 want.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9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preferir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Prefiere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He prefers.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52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Uds</a:t>
            </a:r>
            <a:r>
              <a:rPr lang="en-US" dirty="0" smtClean="0"/>
              <a:t>./</a:t>
            </a:r>
            <a:r>
              <a:rPr lang="en-US" dirty="0" err="1" smtClean="0"/>
              <a:t>empezar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Empiezan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You (pl., formal) begin.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743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jugar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Jugáis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You all play (sports).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3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escribir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Escribo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 write.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7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Ella/</a:t>
            </a:r>
            <a:r>
              <a:rPr lang="en-US" dirty="0" err="1" smtClean="0"/>
              <a:t>perder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Pierde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She </a:t>
            </a:r>
            <a:r>
              <a:rPr lang="en-US" dirty="0" smtClean="0">
                <a:solidFill>
                  <a:srgbClr val="FF0000"/>
                </a:solidFill>
              </a:rPr>
              <a:t>loses.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97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hacer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Hago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 do/make.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928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almorzar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Almorzamos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We eat lunch.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bailar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Bailas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You dance.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60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mujeres</a:t>
            </a:r>
            <a:r>
              <a:rPr lang="en-US" dirty="0" smtClean="0"/>
              <a:t>/</a:t>
            </a:r>
            <a:r>
              <a:rPr lang="en-US" dirty="0" err="1" smtClean="0"/>
              <a:t>decir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05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Dicen</a:t>
            </a:r>
            <a:r>
              <a:rPr lang="en-US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The women </a:t>
            </a:r>
            <a:r>
              <a:rPr lang="en-US" dirty="0" smtClean="0">
                <a:solidFill>
                  <a:srgbClr val="FF0000"/>
                </a:solidFill>
              </a:rPr>
              <a:t>say/tell.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92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437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should be practicing at home!!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www.conjuguemos.com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-PRESENT TENSE: regular verbs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smtClean="0"/>
              <a:t>Spanish 1 Review Stem-changing verbs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Descubre</a:t>
            </a:r>
            <a:r>
              <a:rPr lang="en-US" dirty="0" smtClean="0"/>
              <a:t> Spanish 1 Verb Definitions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70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Uds</a:t>
            </a:r>
            <a:r>
              <a:rPr lang="en-US" dirty="0" smtClean="0"/>
              <a:t>./</a:t>
            </a:r>
            <a:r>
              <a:rPr lang="en-US" dirty="0" err="1" smtClean="0"/>
              <a:t>ir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Van.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You all go.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3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entender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Entienden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They understand.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53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poder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Puedes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You can/are able to.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5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nadar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Nado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 swim.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8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Pedro/</a:t>
            </a:r>
            <a:r>
              <a:rPr lang="en-US" dirty="0" err="1" smtClean="0"/>
              <a:t>pensar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Piensa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Pedro thinks.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61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cantar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Cantamos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We sing.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14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Vosotras</a:t>
            </a:r>
            <a:r>
              <a:rPr lang="en-US" dirty="0" smtClean="0"/>
              <a:t>/</a:t>
            </a:r>
            <a:r>
              <a:rPr lang="en-US" dirty="0" err="1" smtClean="0"/>
              <a:t>vivir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Vivís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You all live.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9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0"/>
    </mc:Choice>
    <mc:Fallback>
      <p:transition spd="slow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77</Words>
  <Application>Microsoft Office PowerPoint</Application>
  <PresentationFormat>On-screen Show (4:3)</PresentationFormat>
  <Paragraphs>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Las conjugaciones</vt:lpstr>
      <vt:lpstr>Yo/hacer</vt:lpstr>
      <vt:lpstr>Uds./ir</vt:lpstr>
      <vt:lpstr>Ellos/entender</vt:lpstr>
      <vt:lpstr>Tú/poder</vt:lpstr>
      <vt:lpstr>Yo/nadar</vt:lpstr>
      <vt:lpstr>Pedro/pensar</vt:lpstr>
      <vt:lpstr>Nosotros/cantar</vt:lpstr>
      <vt:lpstr>Vosotras/vivir</vt:lpstr>
      <vt:lpstr>Tú/comer</vt:lpstr>
      <vt:lpstr>Ella/dormir</vt:lpstr>
      <vt:lpstr>Yo/salir</vt:lpstr>
      <vt:lpstr>Tú/leer</vt:lpstr>
      <vt:lpstr>Yo/querer</vt:lpstr>
      <vt:lpstr>él/preferir</vt:lpstr>
      <vt:lpstr>Uds./empezar</vt:lpstr>
      <vt:lpstr>Vosotros/jugar</vt:lpstr>
      <vt:lpstr>Yo/escribir</vt:lpstr>
      <vt:lpstr>Ella/perder</vt:lpstr>
      <vt:lpstr>Nosotros/almorzar</vt:lpstr>
      <vt:lpstr>Tú/bailar</vt:lpstr>
      <vt:lpstr>Las mujeres/decir</vt:lpstr>
      <vt:lpstr>You should be practicing at home!! www.conjuguemos.com -PRESENT TENSE: regular verbs -Spanish 1 Review Stem-changing verbs -Descubre Spanish 1 Verb Definitions </vt:lpstr>
    </vt:vector>
  </TitlesOfParts>
  <Company>Berkley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conjugaciones</dc:title>
  <dc:creator>BSD</dc:creator>
  <cp:lastModifiedBy>BSD</cp:lastModifiedBy>
  <cp:revision>10</cp:revision>
  <dcterms:created xsi:type="dcterms:W3CDTF">2013-09-24T16:06:25Z</dcterms:created>
  <dcterms:modified xsi:type="dcterms:W3CDTF">2016-09-27T14:53:00Z</dcterms:modified>
</cp:coreProperties>
</file>