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8" r:id="rId5"/>
    <p:sldId id="297" r:id="rId6"/>
    <p:sldId id="259" r:id="rId7"/>
    <p:sldId id="260" r:id="rId8"/>
    <p:sldId id="289" r:id="rId9"/>
    <p:sldId id="261" r:id="rId10"/>
    <p:sldId id="262" r:id="rId11"/>
    <p:sldId id="263" r:id="rId12"/>
    <p:sldId id="298" r:id="rId13"/>
    <p:sldId id="264" r:id="rId14"/>
    <p:sldId id="265" r:id="rId15"/>
    <p:sldId id="296" r:id="rId16"/>
    <p:sldId id="266" r:id="rId17"/>
    <p:sldId id="267" r:id="rId18"/>
    <p:sldId id="301" r:id="rId19"/>
    <p:sldId id="268" r:id="rId20"/>
    <p:sldId id="269" r:id="rId21"/>
    <p:sldId id="290" r:id="rId22"/>
    <p:sldId id="270" r:id="rId23"/>
    <p:sldId id="271" r:id="rId24"/>
    <p:sldId id="295" r:id="rId25"/>
    <p:sldId id="272" r:id="rId26"/>
    <p:sldId id="302" r:id="rId27"/>
    <p:sldId id="273" r:id="rId28"/>
    <p:sldId id="274" r:id="rId29"/>
    <p:sldId id="293" r:id="rId30"/>
    <p:sldId id="275" r:id="rId31"/>
    <p:sldId id="300" r:id="rId32"/>
    <p:sldId id="276" r:id="rId33"/>
    <p:sldId id="277" r:id="rId34"/>
    <p:sldId id="303" r:id="rId35"/>
    <p:sldId id="278" r:id="rId36"/>
    <p:sldId id="279" r:id="rId37"/>
    <p:sldId id="292" r:id="rId38"/>
    <p:sldId id="280" r:id="rId39"/>
    <p:sldId id="282" r:id="rId40"/>
    <p:sldId id="283" r:id="rId41"/>
    <p:sldId id="299" r:id="rId42"/>
    <p:sldId id="284" r:id="rId43"/>
    <p:sldId id="285" r:id="rId44"/>
    <p:sldId id="291" r:id="rId45"/>
    <p:sldId id="286" r:id="rId46"/>
    <p:sldId id="287" r:id="rId47"/>
    <p:sldId id="29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597" autoAdjust="0"/>
    <p:restoredTop sz="94660"/>
  </p:normalViewPr>
  <p:slideViewPr>
    <p:cSldViewPr>
      <p:cViewPr varScale="1">
        <p:scale>
          <a:sx n="78" d="100"/>
          <a:sy n="7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1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58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4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9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6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1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2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5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6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8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FCB2-3929-4DCB-AA11-F579CAA0660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743CE-520D-4D1A-A45C-C19D4CE3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8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regulares</a:t>
            </a:r>
            <a:r>
              <a:rPr lang="en-US" dirty="0" smtClean="0"/>
              <a:t> en el </a:t>
            </a:r>
            <a:r>
              <a:rPr lang="en-US" dirty="0" err="1" smtClean="0"/>
              <a:t>presente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–</a:t>
            </a:r>
            <a:r>
              <a:rPr lang="en-US" dirty="0" err="1" smtClean="0"/>
              <a:t>ar</a:t>
            </a:r>
            <a:r>
              <a:rPr lang="en-US" dirty="0" smtClean="0"/>
              <a:t>, –</a:t>
            </a:r>
            <a:r>
              <a:rPr lang="en-US" dirty="0" err="1" smtClean="0"/>
              <a:t>er</a:t>
            </a:r>
            <a:r>
              <a:rPr lang="en-US" dirty="0" smtClean="0"/>
              <a:t>, and –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74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Nosotras</a:t>
            </a:r>
            <a:r>
              <a:rPr lang="en-US" dirty="0" smtClean="0"/>
              <a:t>/</a:t>
            </a:r>
            <a:r>
              <a:rPr lang="en-US" dirty="0" err="1" smtClean="0"/>
              <a:t>estudiar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Estudiamos</a:t>
            </a:r>
            <a:endParaRPr lang="en-US" dirty="0" smtClean="0"/>
          </a:p>
          <a:p>
            <a:r>
              <a:rPr lang="en-US" dirty="0" smtClean="0"/>
              <a:t>We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1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escuchar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Escucho</a:t>
            </a:r>
            <a:endParaRPr lang="en-US" dirty="0" smtClean="0"/>
          </a:p>
          <a:p>
            <a:r>
              <a:rPr lang="en-US" dirty="0" smtClean="0"/>
              <a:t>I listen.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46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compartir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Compartes</a:t>
            </a:r>
            <a:endParaRPr lang="en-US" dirty="0" smtClean="0"/>
          </a:p>
          <a:p>
            <a:r>
              <a:rPr lang="en-US" dirty="0" smtClean="0"/>
              <a:t>You share.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1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llegar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Llegáis</a:t>
            </a:r>
            <a:endParaRPr lang="en-US" dirty="0" smtClean="0"/>
          </a:p>
          <a:p>
            <a:r>
              <a:rPr lang="en-US" dirty="0" err="1" smtClean="0"/>
              <a:t>Ya’ll</a:t>
            </a:r>
            <a:r>
              <a:rPr lang="en-US" dirty="0" smtClean="0"/>
              <a:t> arrive.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6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bailar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Baila</a:t>
            </a:r>
            <a:endParaRPr lang="en-US" dirty="0" smtClean="0"/>
          </a:p>
          <a:p>
            <a:r>
              <a:rPr lang="en-US" dirty="0" smtClean="0"/>
              <a:t>You dance.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6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Sofía</a:t>
            </a:r>
            <a:r>
              <a:rPr lang="en-US" dirty="0" smtClean="0"/>
              <a:t>/</a:t>
            </a:r>
            <a:r>
              <a:rPr lang="en-US" dirty="0" err="1" smtClean="0"/>
              <a:t>abrir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Abre</a:t>
            </a:r>
            <a:endParaRPr lang="en-US" dirty="0" smtClean="0"/>
          </a:p>
          <a:p>
            <a:r>
              <a:rPr lang="en-US" dirty="0" err="1" smtClean="0"/>
              <a:t>Sofía</a:t>
            </a:r>
            <a:r>
              <a:rPr lang="en-US" dirty="0" smtClean="0"/>
              <a:t> opens.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86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dibujar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Dibujas</a:t>
            </a:r>
            <a:endParaRPr lang="en-US" dirty="0" smtClean="0"/>
          </a:p>
          <a:p>
            <a:r>
              <a:rPr lang="en-US" dirty="0" smtClean="0"/>
              <a:t>You draw.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9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Conversar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Conversan</a:t>
            </a:r>
            <a:endParaRPr lang="en-US" dirty="0" smtClean="0"/>
          </a:p>
          <a:p>
            <a:r>
              <a:rPr lang="en-US" dirty="0" smtClean="0"/>
              <a:t>They chat.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2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escribir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Escribo</a:t>
            </a:r>
            <a:endParaRPr lang="en-US" dirty="0" smtClean="0"/>
          </a:p>
          <a:p>
            <a:r>
              <a:rPr lang="en-US" dirty="0" smtClean="0"/>
              <a:t>I write.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regresar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Regresamos</a:t>
            </a:r>
            <a:endParaRPr lang="en-US" dirty="0" smtClean="0"/>
          </a:p>
          <a:p>
            <a:r>
              <a:rPr lang="en-US" dirty="0" smtClean="0"/>
              <a:t>We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5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esperar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Esperas</a:t>
            </a:r>
            <a:endParaRPr lang="en-US" dirty="0" smtClean="0"/>
          </a:p>
          <a:p>
            <a:r>
              <a:rPr lang="en-US" dirty="0" smtClean="0"/>
              <a:t>You wait/hope.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12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Tus</a:t>
            </a:r>
            <a:r>
              <a:rPr lang="en-US" dirty="0" smtClean="0"/>
              <a:t> padres/</a:t>
            </a:r>
            <a:r>
              <a:rPr lang="en-US" dirty="0" err="1" smtClean="0"/>
              <a:t>cenar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Cenan</a:t>
            </a:r>
            <a:endParaRPr lang="en-US" dirty="0" smtClean="0"/>
          </a:p>
          <a:p>
            <a:r>
              <a:rPr lang="en-US" dirty="0" smtClean="0"/>
              <a:t>Your parents eat dinner.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5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/comer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Comemos</a:t>
            </a:r>
            <a:endParaRPr lang="en-US" dirty="0" smtClean="0"/>
          </a:p>
          <a:p>
            <a:r>
              <a:rPr lang="en-US" dirty="0" smtClean="0"/>
              <a:t>We 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83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explicar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Explico</a:t>
            </a:r>
            <a:endParaRPr lang="en-US" dirty="0" smtClean="0"/>
          </a:p>
          <a:p>
            <a:r>
              <a:rPr lang="en-US" dirty="0" smtClean="0"/>
              <a:t>I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1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Mariana/</a:t>
            </a:r>
            <a:r>
              <a:rPr lang="en-US" dirty="0" err="1" smtClean="0"/>
              <a:t>mirar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Mira</a:t>
            </a:r>
          </a:p>
          <a:p>
            <a:r>
              <a:rPr lang="en-US" dirty="0" smtClean="0"/>
              <a:t>Mariana watches.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profesores</a:t>
            </a:r>
            <a:r>
              <a:rPr lang="en-US" dirty="0" smtClean="0"/>
              <a:t>/leer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Leen</a:t>
            </a:r>
            <a:endParaRPr lang="en-US" dirty="0" smtClean="0"/>
          </a:p>
          <a:p>
            <a:r>
              <a:rPr lang="en-US" dirty="0" smtClean="0"/>
              <a:t>The teachers 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1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y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/</a:t>
            </a:r>
            <a:r>
              <a:rPr lang="en-US" dirty="0" err="1" smtClean="0"/>
              <a:t>buscar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Buscáis</a:t>
            </a:r>
            <a:r>
              <a:rPr lang="en-US" dirty="0" smtClean="0"/>
              <a:t>/</a:t>
            </a:r>
            <a:r>
              <a:rPr lang="en-US" dirty="0" err="1" smtClean="0"/>
              <a:t>buscan</a:t>
            </a:r>
            <a:endParaRPr lang="en-US" dirty="0" smtClean="0"/>
          </a:p>
          <a:p>
            <a:r>
              <a:rPr lang="en-US" dirty="0" smtClean="0"/>
              <a:t>You and your siblings look for…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5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recibir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Recibimos</a:t>
            </a:r>
            <a:endParaRPr lang="en-US" dirty="0" smtClean="0"/>
          </a:p>
          <a:p>
            <a:r>
              <a:rPr lang="en-US" dirty="0" smtClean="0"/>
              <a:t>The boys and I receive.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3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/</a:t>
            </a:r>
            <a:r>
              <a:rPr lang="en-US" dirty="0" err="1" smtClean="0"/>
              <a:t>terminar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Terminan</a:t>
            </a:r>
            <a:endParaRPr lang="en-US" dirty="0" smtClean="0"/>
          </a:p>
          <a:p>
            <a:r>
              <a:rPr lang="en-US" dirty="0" smtClean="0"/>
              <a:t>The girls finish.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84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llevar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Lleva</a:t>
            </a:r>
            <a:endParaRPr lang="en-US" dirty="0" smtClean="0"/>
          </a:p>
          <a:p>
            <a:r>
              <a:rPr lang="en-US" dirty="0" smtClean="0"/>
              <a:t>You wear.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7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creer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Crees</a:t>
            </a:r>
            <a:endParaRPr lang="en-US" dirty="0" smtClean="0"/>
          </a:p>
          <a:p>
            <a:r>
              <a:rPr lang="en-US" dirty="0" smtClean="0"/>
              <a:t>You believe.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4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Vosotras</a:t>
            </a:r>
            <a:r>
              <a:rPr lang="en-US" dirty="0" smtClean="0"/>
              <a:t>/</a:t>
            </a:r>
            <a:r>
              <a:rPr lang="en-US" dirty="0" err="1" smtClean="0"/>
              <a:t>aprender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Aprendéis</a:t>
            </a:r>
            <a:endParaRPr lang="en-US" dirty="0" smtClean="0"/>
          </a:p>
          <a:p>
            <a:r>
              <a:rPr lang="en-US" dirty="0" err="1" smtClean="0"/>
              <a:t>Ya’ll</a:t>
            </a:r>
            <a:r>
              <a:rPr lang="en-US" dirty="0" smtClean="0"/>
              <a:t> learn.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7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desear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Deseo</a:t>
            </a:r>
            <a:endParaRPr lang="en-US" dirty="0" smtClean="0"/>
          </a:p>
          <a:p>
            <a:r>
              <a:rPr lang="en-US" dirty="0" smtClean="0"/>
              <a:t>I wish.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9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Alfonso/</a:t>
            </a:r>
            <a:r>
              <a:rPr lang="en-US" dirty="0" err="1" smtClean="0"/>
              <a:t>describir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</a:p>
          <a:p>
            <a:r>
              <a:rPr lang="en-US" dirty="0" smtClean="0"/>
              <a:t>Alfonso describes.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7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/</a:t>
            </a:r>
            <a:r>
              <a:rPr lang="en-US" dirty="0" err="1" smtClean="0"/>
              <a:t>cantar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Cantan</a:t>
            </a:r>
            <a:endParaRPr lang="en-US" dirty="0" smtClean="0"/>
          </a:p>
          <a:p>
            <a:r>
              <a:rPr lang="en-US" dirty="0" smtClean="0"/>
              <a:t>The students 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88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/</a:t>
            </a:r>
            <a:r>
              <a:rPr lang="en-US" dirty="0" err="1" smtClean="0"/>
              <a:t>hablar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Habla</a:t>
            </a:r>
            <a:endParaRPr lang="en-US" dirty="0" smtClean="0"/>
          </a:p>
          <a:p>
            <a:r>
              <a:rPr lang="en-US" dirty="0" smtClean="0"/>
              <a:t>The class talks.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1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vivir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Vivo</a:t>
            </a:r>
          </a:p>
          <a:p>
            <a:r>
              <a:rPr lang="en-US" dirty="0" smtClean="0"/>
              <a:t>I live.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8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caminar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Caminas</a:t>
            </a:r>
            <a:endParaRPr lang="en-US" dirty="0" smtClean="0"/>
          </a:p>
          <a:p>
            <a:r>
              <a:rPr lang="en-US" dirty="0" smtClean="0"/>
              <a:t>You walk.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5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Practicamos</a:t>
            </a:r>
            <a:endParaRPr lang="en-US" dirty="0"/>
          </a:p>
          <a:p>
            <a:r>
              <a:rPr lang="en-US" dirty="0" smtClean="0"/>
              <a:t>We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1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Correr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Corréis</a:t>
            </a:r>
            <a:endParaRPr lang="en-US" dirty="0" smtClean="0"/>
          </a:p>
          <a:p>
            <a:r>
              <a:rPr lang="en-US" dirty="0" err="1" smtClean="0"/>
              <a:t>Ya’ll</a:t>
            </a:r>
            <a:r>
              <a:rPr lang="en-US" dirty="0" smtClean="0"/>
              <a:t> run.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13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perros</a:t>
            </a:r>
            <a:r>
              <a:rPr lang="en-US" dirty="0" smtClean="0"/>
              <a:t>/</a:t>
            </a:r>
            <a:r>
              <a:rPr lang="en-US" dirty="0" err="1" smtClean="0"/>
              <a:t>tomar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Toman</a:t>
            </a:r>
            <a:endParaRPr lang="en-US" dirty="0" smtClean="0"/>
          </a:p>
          <a:p>
            <a:r>
              <a:rPr lang="en-US" dirty="0" smtClean="0"/>
              <a:t>The dogs drink.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31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preguntar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endParaRPr lang="en-US" dirty="0" smtClean="0"/>
          </a:p>
          <a:p>
            <a:r>
              <a:rPr lang="en-US" dirty="0" smtClean="0"/>
              <a:t>You ask a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8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contestar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Contestan</a:t>
            </a:r>
            <a:endParaRPr lang="en-US" dirty="0" smtClean="0"/>
          </a:p>
          <a:p>
            <a:r>
              <a:rPr lang="en-US" dirty="0" smtClean="0"/>
              <a:t>They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7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viajar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Viajo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 travel.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1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decidir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Decidís</a:t>
            </a:r>
            <a:endParaRPr lang="en-US" dirty="0" smtClean="0"/>
          </a:p>
          <a:p>
            <a:r>
              <a:rPr lang="en-US" dirty="0" err="1" smtClean="0"/>
              <a:t>Ya’ll</a:t>
            </a:r>
            <a:r>
              <a:rPr lang="en-US" dirty="0" smtClean="0"/>
              <a:t> decide.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33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familia</a:t>
            </a:r>
            <a:r>
              <a:rPr lang="en-US" dirty="0" smtClean="0"/>
              <a:t>/</a:t>
            </a:r>
            <a:r>
              <a:rPr lang="en-US" dirty="0" err="1" smtClean="0"/>
              <a:t>descansar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Descansa</a:t>
            </a:r>
            <a:endParaRPr lang="en-US" dirty="0" smtClean="0"/>
          </a:p>
          <a:p>
            <a:r>
              <a:rPr lang="en-US" dirty="0" smtClean="0"/>
              <a:t>The family rests.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trabajar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Trabajo</a:t>
            </a:r>
            <a:endParaRPr lang="en-US" dirty="0" smtClean="0"/>
          </a:p>
          <a:p>
            <a:r>
              <a:rPr lang="en-US" dirty="0" smtClean="0"/>
              <a:t>I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0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 y </a:t>
            </a:r>
            <a:r>
              <a:rPr lang="en-US" dirty="0" err="1" smtClean="0"/>
              <a:t>su</a:t>
            </a:r>
            <a:r>
              <a:rPr lang="en-US" dirty="0" smtClean="0"/>
              <a:t> padre/</a:t>
            </a:r>
            <a:r>
              <a:rPr lang="en-US" dirty="0" err="1" smtClean="0"/>
              <a:t>comprender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Comprenden</a:t>
            </a:r>
            <a:endParaRPr lang="en-US" dirty="0" smtClean="0"/>
          </a:p>
          <a:p>
            <a:r>
              <a:rPr lang="en-US" dirty="0" smtClean="0"/>
              <a:t>You and your father understand.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5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Manuel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necesitar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Necesitamos</a:t>
            </a:r>
            <a:endParaRPr lang="en-US" dirty="0" smtClean="0"/>
          </a:p>
          <a:p>
            <a:r>
              <a:rPr lang="en-US" dirty="0" smtClean="0"/>
              <a:t>Manuel and I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desayunar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Desayunan</a:t>
            </a:r>
            <a:endParaRPr lang="en-US" dirty="0" smtClean="0"/>
          </a:p>
          <a:p>
            <a:r>
              <a:rPr lang="en-US" dirty="0" smtClean="0"/>
              <a:t>You all eat breakfast.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03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deber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Debes</a:t>
            </a:r>
            <a:endParaRPr lang="en-US" dirty="0" smtClean="0"/>
          </a:p>
          <a:p>
            <a:r>
              <a:rPr lang="en-US" dirty="0" smtClean="0"/>
              <a:t>You should.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8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muchachos</a:t>
            </a:r>
            <a:r>
              <a:rPr lang="en-US" dirty="0" smtClean="0"/>
              <a:t>/</a:t>
            </a:r>
            <a:r>
              <a:rPr lang="en-US" dirty="0" err="1" smtClean="0"/>
              <a:t>asistir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Asisten</a:t>
            </a:r>
            <a:endParaRPr lang="en-US" dirty="0" smtClean="0"/>
          </a:p>
          <a:p>
            <a:r>
              <a:rPr lang="en-US" dirty="0" smtClean="0"/>
              <a:t>They attend.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9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enseñar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Enseñan</a:t>
            </a:r>
            <a:endParaRPr lang="en-US" dirty="0" smtClean="0"/>
          </a:p>
          <a:p>
            <a:r>
              <a:rPr lang="en-US" dirty="0" smtClean="0"/>
              <a:t>You all teach.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6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comprar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Compro</a:t>
            </a:r>
            <a:endParaRPr lang="en-US" dirty="0" smtClean="0"/>
          </a:p>
          <a:p>
            <a:r>
              <a:rPr lang="en-US" dirty="0" smtClean="0"/>
              <a:t>I buy.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5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beber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Bebo</a:t>
            </a:r>
            <a:endParaRPr lang="en-US" dirty="0" smtClean="0"/>
          </a:p>
          <a:p>
            <a:r>
              <a:rPr lang="en-US" dirty="0" smtClean="0"/>
              <a:t>I drink.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1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Miguel/</a:t>
            </a:r>
            <a:r>
              <a:rPr lang="en-US" dirty="0" err="1" smtClean="0"/>
              <a:t>preparar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Prepara</a:t>
            </a:r>
            <a:endParaRPr lang="en-US" dirty="0" smtClean="0"/>
          </a:p>
          <a:p>
            <a:r>
              <a:rPr lang="en-US" dirty="0" smtClean="0"/>
              <a:t>Miguel prepares.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0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303</Words>
  <Application>Microsoft Office PowerPoint</Application>
  <PresentationFormat>On-screen Show (4:3)</PresentationFormat>
  <Paragraphs>140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Verbos regulares en el presente</vt:lpstr>
      <vt:lpstr>Tú/esperar</vt:lpstr>
      <vt:lpstr>Vosotras/aprender</vt:lpstr>
      <vt:lpstr>Ellas/contestar</vt:lpstr>
      <vt:lpstr>Los muchachos/asistir</vt:lpstr>
      <vt:lpstr>Uds./enseñar</vt:lpstr>
      <vt:lpstr>Yo/comprar</vt:lpstr>
      <vt:lpstr>Yo/beber</vt:lpstr>
      <vt:lpstr>Miguel/preparar</vt:lpstr>
      <vt:lpstr>Nosotras/estudiar</vt:lpstr>
      <vt:lpstr>Yo/escuchar</vt:lpstr>
      <vt:lpstr>Tú/compartir</vt:lpstr>
      <vt:lpstr>Vosotros/llegar</vt:lpstr>
      <vt:lpstr>Ud./bailar</vt:lpstr>
      <vt:lpstr>Sofía/abrir</vt:lpstr>
      <vt:lpstr>Tú/dibujar</vt:lpstr>
      <vt:lpstr>Ellos/Conversar </vt:lpstr>
      <vt:lpstr>Yo/escribir</vt:lpstr>
      <vt:lpstr>Mi amiga y yo/regresar</vt:lpstr>
      <vt:lpstr>Tus padres/cenar</vt:lpstr>
      <vt:lpstr>Nosotros/comer</vt:lpstr>
      <vt:lpstr>Yo/explicar</vt:lpstr>
      <vt:lpstr>Mariana/mirar</vt:lpstr>
      <vt:lpstr>Los profesores/leer</vt:lpstr>
      <vt:lpstr>Tú y tus hermanos/buscar</vt:lpstr>
      <vt:lpstr>Los chicos y yo/recibir</vt:lpstr>
      <vt:lpstr>Las chicas/terminar</vt:lpstr>
      <vt:lpstr>Ud./llevar</vt:lpstr>
      <vt:lpstr>Tú/creer</vt:lpstr>
      <vt:lpstr>Yo/desear</vt:lpstr>
      <vt:lpstr>Alfonso/describir</vt:lpstr>
      <vt:lpstr>Los estudiantes/cantar</vt:lpstr>
      <vt:lpstr>La clase/hablar</vt:lpstr>
      <vt:lpstr>Yo/vivir</vt:lpstr>
      <vt:lpstr>Tú/caminar</vt:lpstr>
      <vt:lpstr>Nosotros/practicar</vt:lpstr>
      <vt:lpstr>Vosotros/Correr </vt:lpstr>
      <vt:lpstr>Los perros/tomar</vt:lpstr>
      <vt:lpstr>Ud./preguntar</vt:lpstr>
      <vt:lpstr>Yo/viajar</vt:lpstr>
      <vt:lpstr>Vosotros/decidir</vt:lpstr>
      <vt:lpstr>La familia/descansar</vt:lpstr>
      <vt:lpstr>Yo/trabajar</vt:lpstr>
      <vt:lpstr>Ud. y su padre/comprender</vt:lpstr>
      <vt:lpstr>Manuel y yo/necesitar</vt:lpstr>
      <vt:lpstr>Uds./desayunar</vt:lpstr>
      <vt:lpstr>Tú/deber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BSD</dc:creator>
  <cp:lastModifiedBy>BSD</cp:lastModifiedBy>
  <cp:revision>9</cp:revision>
  <dcterms:created xsi:type="dcterms:W3CDTF">2015-09-21T15:07:40Z</dcterms:created>
  <dcterms:modified xsi:type="dcterms:W3CDTF">2016-09-22T14:42:41Z</dcterms:modified>
</cp:coreProperties>
</file>