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6" r:id="rId5"/>
    <p:sldId id="265" r:id="rId6"/>
    <p:sldId id="264" r:id="rId7"/>
    <p:sldId id="261" r:id="rId8"/>
    <p:sldId id="259" r:id="rId9"/>
    <p:sldId id="262" r:id="rId10"/>
    <p:sldId id="263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454F-E3C6-461A-91BA-24902C441CA2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15F1-976C-4C74-94CC-F73B6EA5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3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454F-E3C6-461A-91BA-24902C441CA2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15F1-976C-4C74-94CC-F73B6EA5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8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454F-E3C6-461A-91BA-24902C441CA2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15F1-976C-4C74-94CC-F73B6EA5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53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454F-E3C6-461A-91BA-24902C441CA2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15F1-976C-4C74-94CC-F73B6EA5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13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454F-E3C6-461A-91BA-24902C441CA2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15F1-976C-4C74-94CC-F73B6EA5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3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454F-E3C6-461A-91BA-24902C441CA2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15F1-976C-4C74-94CC-F73B6EA5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17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454F-E3C6-461A-91BA-24902C441CA2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15F1-976C-4C74-94CC-F73B6EA5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85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454F-E3C6-461A-91BA-24902C441CA2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15F1-976C-4C74-94CC-F73B6EA5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6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454F-E3C6-461A-91BA-24902C441CA2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15F1-976C-4C74-94CC-F73B6EA5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76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454F-E3C6-461A-91BA-24902C441CA2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15F1-976C-4C74-94CC-F73B6EA5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3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454F-E3C6-461A-91BA-24902C441CA2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15F1-976C-4C74-94CC-F73B6EA5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26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3454F-E3C6-461A-91BA-24902C441CA2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715F1-976C-4C74-94CC-F73B6EA5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7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162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Fill in the blank with the correct form of ser. Then, specify the context of using </a:t>
            </a:r>
            <a:r>
              <a:rPr lang="en-US" dirty="0" err="1" smtClean="0"/>
              <a:t>ser</a:t>
            </a:r>
            <a:r>
              <a:rPr lang="en-US" dirty="0" smtClean="0"/>
              <a:t> (occupation, ownership, identity,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068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Tú</a:t>
            </a:r>
            <a:r>
              <a:rPr lang="en-US" dirty="0" smtClean="0"/>
              <a:t> ____________ </a:t>
            </a:r>
            <a:r>
              <a:rPr lang="en-US" dirty="0" err="1" smtClean="0"/>
              <a:t>conductora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09600" y="403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occupation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2716143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eres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32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Uds</a:t>
            </a:r>
            <a:r>
              <a:rPr lang="en-US" dirty="0" smtClean="0"/>
              <a:t>. ____________ de </a:t>
            </a:r>
            <a:r>
              <a:rPr lang="en-US" dirty="0" err="1" smtClean="0"/>
              <a:t>Perú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09600" y="403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origin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2716143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son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83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chicos</a:t>
            </a:r>
            <a:r>
              <a:rPr lang="en-US" dirty="0" smtClean="0"/>
              <a:t> y </a:t>
            </a:r>
            <a:r>
              <a:rPr lang="en-US" dirty="0" err="1" smtClean="0"/>
              <a:t>yo</a:t>
            </a:r>
            <a:r>
              <a:rPr lang="en-US" dirty="0" smtClean="0"/>
              <a:t> ____________ </a:t>
            </a:r>
            <a:r>
              <a:rPr lang="en-US" dirty="0" err="1" smtClean="0"/>
              <a:t>estudiantes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09600" y="403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occupation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23622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somos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40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diario</a:t>
            </a:r>
            <a:r>
              <a:rPr lang="en-US" dirty="0" smtClean="0"/>
              <a:t> ____________ de Juana.</a:t>
            </a:r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09600" y="403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Possession/ownership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2716143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92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Las </a:t>
            </a:r>
            <a:r>
              <a:rPr lang="en-US" dirty="0" err="1" smtClean="0"/>
              <a:t>chicas</a:t>
            </a:r>
            <a:r>
              <a:rPr lang="en-US" dirty="0" smtClean="0"/>
              <a:t>____________ de Ecuador.</a:t>
            </a:r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09600" y="403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origin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2716143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son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76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/>
              <a:t>Y</a:t>
            </a:r>
            <a:r>
              <a:rPr lang="en-US" dirty="0" err="1" smtClean="0"/>
              <a:t>o</a:t>
            </a:r>
            <a:r>
              <a:rPr lang="en-US" dirty="0" smtClean="0"/>
              <a:t> ____________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chica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09600" y="403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identity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2716143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soy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48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Vosotros</a:t>
            </a:r>
            <a:r>
              <a:rPr lang="en-US" dirty="0" smtClean="0"/>
              <a:t> ____________ de La </a:t>
            </a:r>
            <a:r>
              <a:rPr lang="en-US" dirty="0" err="1" smtClean="0"/>
              <a:t>República</a:t>
            </a:r>
            <a:r>
              <a:rPr lang="en-US" dirty="0" smtClean="0"/>
              <a:t> </a:t>
            </a:r>
            <a:r>
              <a:rPr lang="en-US" dirty="0" err="1" smtClean="0"/>
              <a:t>Dominicana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09600" y="403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origin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2386149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sois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35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Tú</a:t>
            </a:r>
            <a:r>
              <a:rPr lang="en-US" dirty="0" smtClean="0"/>
              <a:t> ____________ un </a:t>
            </a:r>
            <a:r>
              <a:rPr lang="en-US" dirty="0" err="1" smtClean="0"/>
              <a:t>turista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09600" y="403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identity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2766217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eres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76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Sandra ____________ </a:t>
            </a:r>
            <a:r>
              <a:rPr lang="en-US" dirty="0" err="1" smtClean="0"/>
              <a:t>profesora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09600" y="403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occupation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2716143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44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diccionarios</a:t>
            </a:r>
            <a:r>
              <a:rPr lang="en-US" dirty="0" smtClean="0"/>
              <a:t> ____________ de </a:t>
            </a:r>
            <a:r>
              <a:rPr lang="en-US" dirty="0" err="1" smtClean="0"/>
              <a:t>nosotras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09600" y="403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Possession/ownership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23622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son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20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105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Ser</vt:lpstr>
      <vt:lpstr>Los chicos y yo ____________ estudiantes.</vt:lpstr>
      <vt:lpstr>El diario ____________ de Juana.</vt:lpstr>
      <vt:lpstr>Las chicas____________ de Ecuador.</vt:lpstr>
      <vt:lpstr>Yo ____________ una chica.</vt:lpstr>
      <vt:lpstr>Vosotros ____________ de La República Dominicana.</vt:lpstr>
      <vt:lpstr>Tú ____________ un turista.</vt:lpstr>
      <vt:lpstr>Sandra ____________ profesora.</vt:lpstr>
      <vt:lpstr>Los diccionarios ____________ de nosotras.</vt:lpstr>
      <vt:lpstr>Tú ____________ conductora.</vt:lpstr>
      <vt:lpstr>Uds. ____________ de Perú.</vt:lpstr>
    </vt:vector>
  </TitlesOfParts>
  <Company>BSD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</dc:title>
  <dc:creator>BSD</dc:creator>
  <cp:lastModifiedBy>BSD</cp:lastModifiedBy>
  <cp:revision>1</cp:revision>
  <dcterms:created xsi:type="dcterms:W3CDTF">2016-10-07T16:28:49Z</dcterms:created>
  <dcterms:modified xsi:type="dcterms:W3CDTF">2016-10-07T16:38:13Z</dcterms:modified>
</cp:coreProperties>
</file>