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1" r:id="rId8"/>
    <p:sldId id="260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96C0-5FCF-4661-A1CD-EA22D1BCE91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CE0D-4575-4288-9032-B75CDDF4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7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96C0-5FCF-4661-A1CD-EA22D1BCE91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CE0D-4575-4288-9032-B75CDDF4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4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96C0-5FCF-4661-A1CD-EA22D1BCE91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CE0D-4575-4288-9032-B75CDDF4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4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96C0-5FCF-4661-A1CD-EA22D1BCE91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CE0D-4575-4288-9032-B75CDDF4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2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96C0-5FCF-4661-A1CD-EA22D1BCE91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CE0D-4575-4288-9032-B75CDDF4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9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96C0-5FCF-4661-A1CD-EA22D1BCE91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CE0D-4575-4288-9032-B75CDDF4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0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96C0-5FCF-4661-A1CD-EA22D1BCE91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CE0D-4575-4288-9032-B75CDDF4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0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96C0-5FCF-4661-A1CD-EA22D1BCE91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CE0D-4575-4288-9032-B75CDDF4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4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96C0-5FCF-4661-A1CD-EA22D1BCE91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CE0D-4575-4288-9032-B75CDDF4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96C0-5FCF-4661-A1CD-EA22D1BCE91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CE0D-4575-4288-9032-B75CDDF4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7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96C0-5FCF-4661-A1CD-EA22D1BCE91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CE0D-4575-4288-9032-B75CDDF4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4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D96C0-5FCF-4661-A1CD-EA22D1BCE91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BCE0D-4575-4288-9032-B75CDDF4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5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Tener</a:t>
            </a:r>
            <a:r>
              <a:rPr lang="en-US" dirty="0" smtClean="0"/>
              <a:t> o </a:t>
            </a:r>
            <a:r>
              <a:rPr lang="en-US" dirty="0" err="1" smtClean="0"/>
              <a:t>venir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whether to use </a:t>
            </a:r>
            <a:r>
              <a:rPr lang="en-US" dirty="0" err="1" smtClean="0"/>
              <a:t>tener</a:t>
            </a:r>
            <a:r>
              <a:rPr lang="en-US" dirty="0" smtClean="0"/>
              <a:t> or </a:t>
            </a:r>
            <a:r>
              <a:rPr lang="en-US" dirty="0" err="1" smtClean="0"/>
              <a:t>venir</a:t>
            </a:r>
            <a:r>
              <a:rPr lang="en-US" dirty="0" smtClean="0"/>
              <a:t> in each sentence. Then, conjugate the verb in the present tense.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25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Vosotros</a:t>
            </a:r>
            <a:r>
              <a:rPr lang="en-US" dirty="0" smtClean="0"/>
              <a:t> ___________ </a:t>
            </a:r>
            <a:r>
              <a:rPr lang="en-US" dirty="0" err="1" smtClean="0"/>
              <a:t>trece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25908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tenéis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8993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no ___________ </a:t>
            </a:r>
            <a:r>
              <a:rPr lang="en-US" dirty="0" err="1" smtClean="0"/>
              <a:t>Uds</a:t>
            </a:r>
            <a:r>
              <a:rPr lang="en-US" dirty="0" smtClean="0"/>
              <a:t>. </a:t>
            </a:r>
            <a:r>
              <a:rPr lang="en-US" b="1" u="sng" dirty="0" smtClean="0"/>
              <a:t>a</a:t>
            </a:r>
            <a:r>
              <a:rPr lang="en-US" dirty="0" smtClean="0"/>
              <a:t> Ecuador con </a:t>
            </a:r>
            <a:r>
              <a:rPr lang="en-US" dirty="0" err="1" smtClean="0"/>
              <a:t>nosotros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2286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vienen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384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___________ </a:t>
            </a:r>
            <a:r>
              <a:rPr lang="en-US" b="1" u="sng" dirty="0" smtClean="0"/>
              <a:t>del</a:t>
            </a:r>
            <a:r>
              <a:rPr lang="en-US" dirty="0" smtClean="0"/>
              <a:t> </a:t>
            </a:r>
            <a:r>
              <a:rPr lang="en-US" dirty="0" err="1" smtClean="0"/>
              <a:t>laboratorio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27171" y="2286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venimos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4003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niña</a:t>
            </a:r>
            <a:r>
              <a:rPr lang="en-US" dirty="0" smtClean="0"/>
              <a:t> ___________ </a:t>
            </a:r>
            <a:r>
              <a:rPr lang="en-US" b="1" u="sng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desayunar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25908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tiene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221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Nosotros</a:t>
            </a:r>
            <a:r>
              <a:rPr lang="en-US" dirty="0" smtClean="0"/>
              <a:t> ___________ </a:t>
            </a:r>
            <a:r>
              <a:rPr lang="en-US" b="1" u="sng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decidir</a:t>
            </a:r>
            <a:r>
              <a:rPr lang="en-US" dirty="0" smtClean="0"/>
              <a:t> a </a:t>
            </a:r>
            <a:r>
              <a:rPr lang="en-US" dirty="0" err="1" smtClean="0"/>
              <a:t>correr</a:t>
            </a:r>
            <a:r>
              <a:rPr lang="en-US" dirty="0" smtClean="0"/>
              <a:t> o </a:t>
            </a:r>
            <a:r>
              <a:rPr lang="en-US" dirty="0" err="1" smtClean="0"/>
              <a:t>caminar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2286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tenemos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2075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 smtClean="0"/>
              <a:t>¿___________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primos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/>
              <a:t>T</a:t>
            </a:r>
            <a:r>
              <a:rPr lang="en-US" sz="4400" dirty="0" err="1" smtClean="0"/>
              <a:t>ienes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8677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___________ </a:t>
            </a:r>
            <a:r>
              <a:rPr lang="en-US" b="1" u="sng" dirty="0" smtClean="0"/>
              <a:t>del</a:t>
            </a:r>
            <a:r>
              <a:rPr lang="en-US" dirty="0" smtClean="0"/>
              <a:t> </a:t>
            </a:r>
            <a:r>
              <a:rPr lang="en-US" dirty="0" err="1" smtClean="0"/>
              <a:t>estadio</a:t>
            </a:r>
            <a:r>
              <a:rPr lang="en-US" dirty="0" smtClean="0"/>
              <a:t> de los </a:t>
            </a:r>
            <a:r>
              <a:rPr lang="en-US" dirty="0" err="1" smtClean="0"/>
              <a:t>Tigres</a:t>
            </a:r>
            <a:r>
              <a:rPr lang="en-US" dirty="0" smtClean="0"/>
              <a:t> en Detroit.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286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vengo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858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muchachos</a:t>
            </a:r>
            <a:r>
              <a:rPr lang="en-US" dirty="0" smtClean="0"/>
              <a:t> ___________ mucho </a:t>
            </a:r>
            <a:r>
              <a:rPr lang="en-US" dirty="0" err="1" smtClean="0"/>
              <a:t>miedo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muchachas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2362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tienen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23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 Sra. </a:t>
            </a:r>
            <a:r>
              <a:rPr lang="en-US" dirty="0" err="1" smtClean="0"/>
              <a:t>Martínez</a:t>
            </a:r>
            <a:r>
              <a:rPr lang="en-US" dirty="0" smtClean="0"/>
              <a:t> ___________ </a:t>
            </a:r>
            <a:r>
              <a:rPr lang="en-US" b="1" u="sng" dirty="0" smtClean="0"/>
              <a:t>a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ciencias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66557" y="2286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viene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0175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Tú</a:t>
            </a:r>
            <a:r>
              <a:rPr lang="en-US" dirty="0" smtClean="0"/>
              <a:t> y </a:t>
            </a:r>
            <a:r>
              <a:rPr lang="en-US" dirty="0" err="1" smtClean="0"/>
              <a:t>tus</a:t>
            </a:r>
            <a:r>
              <a:rPr lang="en-US" dirty="0" smtClean="0"/>
              <a:t> amigos ___________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seis</a:t>
            </a:r>
            <a:r>
              <a:rPr lang="en-US" dirty="0" smtClean="0"/>
              <a:t> y media de la </a:t>
            </a:r>
            <a:r>
              <a:rPr lang="en-US" dirty="0" err="1" smtClean="0"/>
              <a:t>tarde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2362199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venís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7522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no ___________ </a:t>
            </a:r>
            <a:r>
              <a:rPr lang="en-US" dirty="0" err="1" smtClean="0"/>
              <a:t>ganas</a:t>
            </a:r>
            <a:r>
              <a:rPr lang="en-US" dirty="0" smtClean="0"/>
              <a:t> de comer.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25908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tengo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9281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¿___________ </a:t>
            </a:r>
            <a:r>
              <a:rPr lang="en-US" dirty="0" err="1" smtClean="0"/>
              <a:t>tú</a:t>
            </a:r>
            <a:r>
              <a:rPr lang="en-US" dirty="0" smtClean="0"/>
              <a:t> con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novio</a:t>
            </a:r>
            <a:r>
              <a:rPr lang="en-US" dirty="0" smtClean="0"/>
              <a:t> </a:t>
            </a:r>
            <a:r>
              <a:rPr lang="en-US" b="1" u="sng" dirty="0" smtClean="0"/>
              <a:t>a</a:t>
            </a:r>
            <a:r>
              <a:rPr lang="en-US" dirty="0" smtClean="0"/>
              <a:t> la fiesta?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362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V</a:t>
            </a:r>
            <a:r>
              <a:rPr lang="en-US" sz="4000" dirty="0" err="1" smtClean="0"/>
              <a:t>ienes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891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143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¿Tener o venir?</vt:lpstr>
      <vt:lpstr>Nosotros ___________ que decidir a correr o caminar.</vt:lpstr>
      <vt:lpstr>¿___________ tú muchos primos?</vt:lpstr>
      <vt:lpstr>Yo ___________ del estadio de los Tigres en Detroit.</vt:lpstr>
      <vt:lpstr>Los muchachos ___________ mucho miedo de las muchachas.</vt:lpstr>
      <vt:lpstr>La Sra. Martínez ___________ a la clase de ciencias.</vt:lpstr>
      <vt:lpstr>Tú y tus amigos ___________ a las seis y media de la tarde.</vt:lpstr>
      <vt:lpstr>Yo no ___________ ganas de comer.</vt:lpstr>
      <vt:lpstr>¿___________ tú con tu novio a la fiesta?</vt:lpstr>
      <vt:lpstr>Vosotros ___________ trece años.</vt:lpstr>
      <vt:lpstr>¿Por qué no ___________ Uds. a Ecuador con nosotros?</vt:lpstr>
      <vt:lpstr>Los estudiantes y yo ___________ del laboratorio.</vt:lpstr>
      <vt:lpstr>La niña ___________ que desayunar.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¿Tener o venir?</dc:title>
  <dc:creator>BSD</dc:creator>
  <cp:lastModifiedBy>BSD</cp:lastModifiedBy>
  <cp:revision>3</cp:revision>
  <dcterms:created xsi:type="dcterms:W3CDTF">2016-02-11T17:33:00Z</dcterms:created>
  <dcterms:modified xsi:type="dcterms:W3CDTF">2016-02-11T17:59:27Z</dcterms:modified>
</cp:coreProperties>
</file>