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5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3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1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91C3-187C-B647-90C9-E95292F67F4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049F-0B18-D148-A3AD-AAE65948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11499" cy="3333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7808" y="1175798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La </a:t>
            </a:r>
            <a:r>
              <a:rPr lang="en-US" sz="2000" dirty="0" err="1" smtClean="0">
                <a:latin typeface="Comic Sans MS"/>
                <a:cs typeface="Comic Sans MS"/>
              </a:rPr>
              <a:t>chica</a:t>
            </a:r>
            <a:r>
              <a:rPr lang="en-US" sz="2000" dirty="0" smtClean="0">
                <a:latin typeface="Comic Sans MS"/>
                <a:cs typeface="Comic Sans MS"/>
              </a:rPr>
              <a:t> _____ dos </a:t>
            </a:r>
            <a:r>
              <a:rPr lang="en-US" sz="2000" dirty="0" err="1" smtClean="0">
                <a:latin typeface="Comic Sans MS"/>
                <a:cs typeface="Comic Sans MS"/>
              </a:rPr>
              <a:t>hermanos</a:t>
            </a:r>
            <a:r>
              <a:rPr lang="en-US" sz="2000" dirty="0" smtClean="0">
                <a:latin typeface="Comic Sans MS"/>
                <a:cs typeface="Comic Sans MS"/>
              </a:rPr>
              <a:t> en </a:t>
            </a:r>
            <a:r>
              <a:rPr lang="en-US" sz="2000" dirty="0" err="1" smtClean="0">
                <a:latin typeface="Comic Sans MS"/>
                <a:cs typeface="Comic Sans MS"/>
              </a:rPr>
              <a:t>su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familia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892173"/>
            <a:ext cx="203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Yo</a:t>
            </a:r>
            <a:r>
              <a:rPr lang="en-US" sz="2800" dirty="0" smtClean="0">
                <a:latin typeface="Comic Sans MS"/>
                <a:cs typeface="Comic Sans MS"/>
              </a:rPr>
              <a:t> ___ un </a:t>
            </a:r>
            <a:r>
              <a:rPr lang="en-US" sz="2800" dirty="0" err="1" smtClean="0">
                <a:latin typeface="Comic Sans MS"/>
                <a:cs typeface="Comic Sans MS"/>
              </a:rPr>
              <a:t>profesor</a:t>
            </a:r>
            <a:r>
              <a:rPr lang="en-US" sz="2800" dirty="0" smtClean="0">
                <a:latin typeface="Comic Sans MS"/>
                <a:cs typeface="Comic Sans MS"/>
              </a:rPr>
              <a:t> en la </a:t>
            </a:r>
            <a:r>
              <a:rPr lang="en-US" sz="2800" dirty="0" err="1" smtClean="0">
                <a:latin typeface="Comic Sans MS"/>
                <a:cs typeface="Comic Sans MS"/>
              </a:rPr>
              <a:t>escuela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650" y="365779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3" name="Picture 22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18487"/>
            <a:ext cx="3111499" cy="3333750"/>
          </a:xfrm>
          <a:prstGeom prst="rect">
            <a:avLst/>
          </a:prstGeom>
        </p:spPr>
      </p:pic>
      <p:pic>
        <p:nvPicPr>
          <p:cNvPr id="24" name="Picture 23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0"/>
            <a:ext cx="3111499" cy="3333750"/>
          </a:xfrm>
          <a:prstGeom prst="rect">
            <a:avLst/>
          </a:prstGeom>
        </p:spPr>
      </p:pic>
      <p:pic>
        <p:nvPicPr>
          <p:cNvPr id="25" name="Picture 24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664"/>
            <a:ext cx="3111499" cy="33337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250" y="383661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4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8" name="Picture 27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3486150"/>
            <a:ext cx="3111499" cy="3333750"/>
          </a:xfrm>
          <a:prstGeom prst="rect">
            <a:avLst/>
          </a:prstGeom>
        </p:spPr>
      </p:pic>
      <p:pic>
        <p:nvPicPr>
          <p:cNvPr id="29" name="Picture 28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3467663"/>
            <a:ext cx="3111499" cy="33337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226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2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4178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3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2650" y="3868648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5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178" y="384487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6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807" y="4485418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George y Tom ______ </a:t>
            </a:r>
            <a:r>
              <a:rPr lang="en-US" sz="2000" b="1" dirty="0" err="1" smtClean="0">
                <a:latin typeface="Comic Sans MS"/>
                <a:cs typeface="Comic Sans MS"/>
              </a:rPr>
              <a:t>que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estudiar</a:t>
            </a:r>
            <a:r>
              <a:rPr lang="en-US" sz="2000" dirty="0" smtClean="0">
                <a:latin typeface="Comic Sans MS"/>
                <a:cs typeface="Comic Sans MS"/>
              </a:rPr>
              <a:t> el </a:t>
            </a:r>
            <a:r>
              <a:rPr lang="en-US" sz="2000" dirty="0" err="1" smtClean="0">
                <a:latin typeface="Comic Sans MS"/>
                <a:cs typeface="Comic Sans MS"/>
              </a:rPr>
              <a:t>vocabulario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9995" y="4472818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¿_____ (</a:t>
            </a:r>
            <a:r>
              <a:rPr lang="en-US" sz="2000" dirty="0" err="1" smtClean="0">
                <a:latin typeface="Comic Sans MS"/>
                <a:cs typeface="Comic Sans MS"/>
              </a:rPr>
              <a:t>tú</a:t>
            </a:r>
            <a:r>
              <a:rPr lang="en-US" sz="2000" dirty="0" smtClean="0">
                <a:latin typeface="Comic Sans MS"/>
                <a:cs typeface="Comic Sans MS"/>
              </a:rPr>
              <a:t>) </a:t>
            </a:r>
            <a:r>
              <a:rPr lang="en-US" sz="2000" dirty="0" err="1" smtClean="0">
                <a:latin typeface="Comic Sans MS"/>
                <a:cs typeface="Comic Sans MS"/>
              </a:rPr>
              <a:t>tarea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en la </a:t>
            </a:r>
            <a:r>
              <a:rPr lang="en-US" sz="2000" dirty="0" err="1" smtClean="0">
                <a:latin typeface="Comic Sans MS"/>
                <a:cs typeface="Comic Sans MS"/>
              </a:rPr>
              <a:t>clase</a:t>
            </a:r>
            <a:r>
              <a:rPr lang="en-US" sz="2000" dirty="0" smtClean="0">
                <a:latin typeface="Comic Sans MS"/>
                <a:cs typeface="Comic Sans MS"/>
              </a:rPr>
              <a:t> de </a:t>
            </a:r>
            <a:r>
              <a:rPr lang="en-US" sz="2000" dirty="0" err="1" smtClean="0">
                <a:latin typeface="Comic Sans MS"/>
                <a:cs typeface="Comic Sans MS"/>
              </a:rPr>
              <a:t>matemáticas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22650" y="1223443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Carla y </a:t>
            </a:r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_____ a </a:t>
            </a:r>
            <a:r>
              <a:rPr lang="en-US" sz="2000" dirty="0" err="1" smtClean="0">
                <a:latin typeface="Comic Sans MS"/>
                <a:cs typeface="Comic Sans MS"/>
              </a:rPr>
              <a:t>clase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muy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tarde</a:t>
            </a:r>
            <a:r>
              <a:rPr lang="en-US" sz="2000" dirty="0" smtClean="0">
                <a:latin typeface="Comic Sans MS"/>
                <a:cs typeface="Comic Sans MS"/>
              </a:rPr>
              <a:t> hoy.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3807" y="1223443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¿_____ (</a:t>
            </a:r>
            <a:r>
              <a:rPr lang="en-US" sz="2000" dirty="0" err="1" smtClean="0">
                <a:latin typeface="Comic Sans MS"/>
                <a:cs typeface="Comic Sans MS"/>
              </a:rPr>
              <a:t>tú</a:t>
            </a:r>
            <a:r>
              <a:rPr lang="en-US" sz="2000" dirty="0" smtClean="0">
                <a:latin typeface="Comic Sans MS"/>
                <a:cs typeface="Comic Sans MS"/>
              </a:rPr>
              <a:t>) a mi fiesta el </a:t>
            </a:r>
            <a:r>
              <a:rPr lang="en-US" sz="2000" dirty="0" err="1" smtClean="0">
                <a:latin typeface="Comic Sans MS"/>
                <a:cs typeface="Comic Sans MS"/>
              </a:rPr>
              <a:t>viernes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634583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El </a:t>
            </a:r>
            <a:r>
              <a:rPr lang="en-US" sz="2000" dirty="0" err="1" smtClean="0">
                <a:latin typeface="Comic Sans MS"/>
                <a:cs typeface="Comic Sans MS"/>
              </a:rPr>
              <a:t>turista</a:t>
            </a:r>
            <a:r>
              <a:rPr lang="en-US" sz="2000" dirty="0" smtClean="0">
                <a:latin typeface="Comic Sans MS"/>
                <a:cs typeface="Comic Sans MS"/>
              </a:rPr>
              <a:t> _____ de Ecuador.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924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11499" cy="3333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1400" y="892173"/>
            <a:ext cx="203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Yo</a:t>
            </a:r>
            <a:r>
              <a:rPr lang="en-US" sz="2800" dirty="0" smtClean="0">
                <a:latin typeface="Comic Sans MS"/>
                <a:cs typeface="Comic Sans MS"/>
              </a:rPr>
              <a:t> ___ un </a:t>
            </a:r>
            <a:r>
              <a:rPr lang="en-US" sz="2800" dirty="0" err="1" smtClean="0">
                <a:latin typeface="Comic Sans MS"/>
                <a:cs typeface="Comic Sans MS"/>
              </a:rPr>
              <a:t>profesor</a:t>
            </a:r>
            <a:r>
              <a:rPr lang="en-US" sz="2800" dirty="0" smtClean="0">
                <a:latin typeface="Comic Sans MS"/>
                <a:cs typeface="Comic Sans MS"/>
              </a:rPr>
              <a:t> en la </a:t>
            </a:r>
            <a:r>
              <a:rPr lang="en-US" sz="2800" dirty="0" err="1" smtClean="0">
                <a:latin typeface="Comic Sans MS"/>
                <a:cs typeface="Comic Sans MS"/>
              </a:rPr>
              <a:t>escuela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7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650" y="365779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3" name="Picture 22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18487"/>
            <a:ext cx="3111499" cy="3333750"/>
          </a:xfrm>
          <a:prstGeom prst="rect">
            <a:avLst/>
          </a:prstGeom>
        </p:spPr>
      </p:pic>
      <p:pic>
        <p:nvPicPr>
          <p:cNvPr id="24" name="Picture 23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0"/>
            <a:ext cx="3111499" cy="3333750"/>
          </a:xfrm>
          <a:prstGeom prst="rect">
            <a:avLst/>
          </a:prstGeom>
        </p:spPr>
      </p:pic>
      <p:pic>
        <p:nvPicPr>
          <p:cNvPr id="25" name="Picture 24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664"/>
            <a:ext cx="3111499" cy="33337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250" y="383661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8" name="Picture 27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3486150"/>
            <a:ext cx="3111499" cy="3333750"/>
          </a:xfrm>
          <a:prstGeom prst="rect">
            <a:avLst/>
          </a:prstGeom>
        </p:spPr>
      </p:pic>
      <p:pic>
        <p:nvPicPr>
          <p:cNvPr id="29" name="Picture 28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3467663"/>
            <a:ext cx="3111499" cy="33337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226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8.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4178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9.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2650" y="3868648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11.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178" y="384487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12.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1229126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¿_____ (</a:t>
            </a:r>
            <a:r>
              <a:rPr lang="en-US" sz="2000" dirty="0" err="1" smtClean="0">
                <a:latin typeface="Comic Sans MS"/>
                <a:cs typeface="Comic Sans MS"/>
              </a:rPr>
              <a:t>Ud</a:t>
            </a:r>
            <a:r>
              <a:rPr lang="en-US" sz="2000" dirty="0" smtClean="0">
                <a:latin typeface="Comic Sans MS"/>
                <a:cs typeface="Comic Sans MS"/>
              </a:rPr>
              <a:t>.) un </a:t>
            </a:r>
            <a:r>
              <a:rPr lang="en-US" sz="2000" dirty="0" err="1" smtClean="0">
                <a:latin typeface="Comic Sans MS"/>
                <a:cs typeface="Comic Sans MS"/>
              </a:rPr>
              <a:t>lápiz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que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puedo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usar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809" y="4543227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Mark y </a:t>
            </a:r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_____ </a:t>
            </a:r>
            <a:r>
              <a:rPr lang="en-US" sz="2000" dirty="0" err="1" smtClean="0">
                <a:latin typeface="Comic Sans MS"/>
                <a:cs typeface="Comic Sans MS"/>
              </a:rPr>
              <a:t>muchos</a:t>
            </a:r>
            <a:r>
              <a:rPr lang="en-US" sz="2000" dirty="0" smtClean="0">
                <a:latin typeface="Comic Sans MS"/>
                <a:cs typeface="Comic Sans MS"/>
              </a:rPr>
              <a:t> amigos en </a:t>
            </a:r>
            <a:r>
              <a:rPr lang="en-US" sz="2000" dirty="0" err="1" smtClean="0">
                <a:latin typeface="Comic Sans MS"/>
                <a:cs typeface="Comic Sans MS"/>
              </a:rPr>
              <a:t>nuestra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clase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7808" y="1229126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Las </a:t>
            </a:r>
            <a:r>
              <a:rPr lang="en-US" sz="2000" dirty="0" err="1" smtClean="0">
                <a:latin typeface="Comic Sans MS"/>
                <a:cs typeface="Comic Sans MS"/>
              </a:rPr>
              <a:t>estudiantes</a:t>
            </a:r>
            <a:r>
              <a:rPr lang="en-US" sz="2000" dirty="0" smtClean="0">
                <a:latin typeface="Comic Sans MS"/>
                <a:cs typeface="Comic Sans MS"/>
              </a:rPr>
              <a:t> _____ de la </a:t>
            </a:r>
            <a:r>
              <a:rPr lang="en-US" sz="2000" dirty="0" err="1" smtClean="0">
                <a:latin typeface="Comic Sans MS"/>
                <a:cs typeface="Comic Sans MS"/>
              </a:rPr>
              <a:t>escuela</a:t>
            </a:r>
            <a:r>
              <a:rPr lang="en-US" sz="2000" dirty="0" smtClean="0">
                <a:latin typeface="Comic Sans MS"/>
                <a:cs typeface="Comic Sans MS"/>
              </a:rPr>
              <a:t> a </a:t>
            </a:r>
            <a:r>
              <a:rPr lang="en-US" sz="2000" dirty="0" err="1" smtClean="0">
                <a:latin typeface="Comic Sans MS"/>
                <a:cs typeface="Comic Sans MS"/>
              </a:rPr>
              <a:t>las</a:t>
            </a:r>
            <a:r>
              <a:rPr lang="en-US" sz="2000" dirty="0" smtClean="0">
                <a:latin typeface="Comic Sans MS"/>
                <a:cs typeface="Comic Sans MS"/>
              </a:rPr>
              <a:t> 3.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04177" y="1229126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Justin </a:t>
            </a:r>
            <a:r>
              <a:rPr lang="en-US" sz="2000" dirty="0" err="1" smtClean="0">
                <a:latin typeface="Comic Sans MS"/>
                <a:cs typeface="Comic Sans MS"/>
              </a:rPr>
              <a:t>Bieber</a:t>
            </a:r>
            <a:r>
              <a:rPr lang="en-US" sz="2000" dirty="0" smtClean="0">
                <a:latin typeface="Comic Sans MS"/>
                <a:cs typeface="Comic Sans MS"/>
              </a:rPr>
              <a:t> _____ al </a:t>
            </a:r>
            <a:r>
              <a:rPr lang="en-US" sz="2000" dirty="0" err="1" smtClean="0">
                <a:latin typeface="Comic Sans MS"/>
                <a:cs typeface="Comic Sans MS"/>
              </a:rPr>
              <a:t>concierto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4578352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Kylie y Kendall Jenner ______ de California.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04178" y="4543227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Vosotros</a:t>
            </a:r>
            <a:r>
              <a:rPr lang="en-US" sz="2000" dirty="0" smtClean="0">
                <a:latin typeface="Comic Sans MS"/>
                <a:cs typeface="Comic Sans MS"/>
              </a:rPr>
              <a:t> _____ </a:t>
            </a:r>
            <a:r>
              <a:rPr lang="en-US" sz="2000" b="1" dirty="0" err="1" smtClean="0">
                <a:latin typeface="Comic Sans MS"/>
                <a:cs typeface="Comic Sans MS"/>
              </a:rPr>
              <a:t>ganas</a:t>
            </a:r>
            <a:r>
              <a:rPr lang="en-US" sz="2000" b="1" dirty="0" smtClean="0">
                <a:latin typeface="Comic Sans MS"/>
                <a:cs typeface="Comic Sans MS"/>
              </a:rPr>
              <a:t> de  </a:t>
            </a:r>
            <a:r>
              <a:rPr lang="en-US" sz="2000" dirty="0" smtClean="0">
                <a:latin typeface="Comic Sans MS"/>
                <a:cs typeface="Comic Sans MS"/>
              </a:rPr>
              <a:t>comer el chocolate.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024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11499" cy="3333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1400" y="892173"/>
            <a:ext cx="203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Yo</a:t>
            </a:r>
            <a:r>
              <a:rPr lang="en-US" sz="2800" dirty="0" smtClean="0">
                <a:latin typeface="Comic Sans MS"/>
                <a:cs typeface="Comic Sans MS"/>
              </a:rPr>
              <a:t> ___ un </a:t>
            </a:r>
            <a:r>
              <a:rPr lang="en-US" sz="2800" dirty="0" err="1" smtClean="0">
                <a:latin typeface="Comic Sans MS"/>
                <a:cs typeface="Comic Sans MS"/>
              </a:rPr>
              <a:t>profesor</a:t>
            </a:r>
            <a:r>
              <a:rPr lang="en-US" sz="2800" dirty="0" smtClean="0">
                <a:latin typeface="Comic Sans MS"/>
                <a:cs typeface="Comic Sans MS"/>
              </a:rPr>
              <a:t> en la </a:t>
            </a:r>
            <a:r>
              <a:rPr lang="en-US" sz="2800" dirty="0" err="1" smtClean="0">
                <a:latin typeface="Comic Sans MS"/>
                <a:cs typeface="Comic Sans MS"/>
              </a:rPr>
              <a:t>escuela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13.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650" y="365779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3" name="Picture 22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18487"/>
            <a:ext cx="3111499" cy="3333750"/>
          </a:xfrm>
          <a:prstGeom prst="rect">
            <a:avLst/>
          </a:prstGeom>
        </p:spPr>
      </p:pic>
      <p:pic>
        <p:nvPicPr>
          <p:cNvPr id="24" name="Picture 23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0"/>
            <a:ext cx="3111499" cy="3333750"/>
          </a:xfrm>
          <a:prstGeom prst="rect">
            <a:avLst/>
          </a:prstGeom>
        </p:spPr>
      </p:pic>
      <p:pic>
        <p:nvPicPr>
          <p:cNvPr id="25" name="Picture 24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664"/>
            <a:ext cx="3111499" cy="33337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250" y="383661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16.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8" name="Picture 27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3486150"/>
            <a:ext cx="3111499" cy="3333750"/>
          </a:xfrm>
          <a:prstGeom prst="rect">
            <a:avLst/>
          </a:prstGeom>
        </p:spPr>
      </p:pic>
      <p:pic>
        <p:nvPicPr>
          <p:cNvPr id="29" name="Picture 28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3467663"/>
            <a:ext cx="3111499" cy="33337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226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14.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4178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15.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2650" y="3868648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17.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178" y="384487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18.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807" y="4934483"/>
            <a:ext cx="203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_____ </a:t>
            </a:r>
            <a:r>
              <a:rPr lang="en-US" sz="2000" dirty="0" err="1" smtClean="0">
                <a:latin typeface="Comic Sans MS"/>
                <a:cs typeface="Comic Sans MS"/>
              </a:rPr>
              <a:t>una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familia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grande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749" y="1240298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¿_____ (</a:t>
            </a:r>
            <a:r>
              <a:rPr lang="en-US" sz="2000" dirty="0" err="1" smtClean="0">
                <a:latin typeface="Comic Sans MS"/>
                <a:cs typeface="Comic Sans MS"/>
              </a:rPr>
              <a:t>Ud</a:t>
            </a:r>
            <a:r>
              <a:rPr lang="en-US" sz="2000" dirty="0" smtClean="0">
                <a:latin typeface="Comic Sans MS"/>
                <a:cs typeface="Comic Sans MS"/>
              </a:rPr>
              <a:t>.) a la </a:t>
            </a:r>
            <a:r>
              <a:rPr lang="en-US" sz="2000" dirty="0" err="1" smtClean="0">
                <a:latin typeface="Comic Sans MS"/>
                <a:cs typeface="Comic Sans MS"/>
              </a:rPr>
              <a:t>biblioteca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para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estudiar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30876" y="1240298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¿_____ (</a:t>
            </a:r>
            <a:r>
              <a:rPr lang="en-US" sz="2000" dirty="0" err="1" smtClean="0">
                <a:latin typeface="Comic Sans MS"/>
                <a:cs typeface="Comic Sans MS"/>
              </a:rPr>
              <a:t>vosotros</a:t>
            </a:r>
            <a:r>
              <a:rPr lang="en-US" sz="2000" dirty="0" smtClean="0">
                <a:latin typeface="Comic Sans MS"/>
                <a:cs typeface="Comic Sans MS"/>
              </a:rPr>
              <a:t>) de </a:t>
            </a:r>
            <a:r>
              <a:rPr lang="en-US" sz="2000" dirty="0" err="1" smtClean="0">
                <a:latin typeface="Comic Sans MS"/>
                <a:cs typeface="Comic Sans MS"/>
              </a:rPr>
              <a:t>una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clase</a:t>
            </a:r>
            <a:r>
              <a:rPr lang="en-US" sz="2000" dirty="0" smtClean="0">
                <a:latin typeface="Comic Sans MS"/>
                <a:cs typeface="Comic Sans MS"/>
              </a:rPr>
              <a:t> de </a:t>
            </a:r>
            <a:r>
              <a:rPr lang="en-US" sz="2000" dirty="0" err="1" smtClean="0">
                <a:latin typeface="Comic Sans MS"/>
                <a:cs typeface="Comic Sans MS"/>
              </a:rPr>
              <a:t>sociología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1086410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Señora</a:t>
            </a:r>
            <a:r>
              <a:rPr lang="en-US" sz="2000" dirty="0" smtClean="0">
                <a:latin typeface="Comic Sans MS"/>
                <a:cs typeface="Comic Sans MS"/>
              </a:rPr>
              <a:t> Novales _____ </a:t>
            </a:r>
            <a:r>
              <a:rPr lang="en-US" sz="2000" b="1" dirty="0" err="1" smtClean="0">
                <a:latin typeface="Comic Sans MS"/>
                <a:cs typeface="Comic Sans MS"/>
              </a:rPr>
              <a:t>que</a:t>
            </a:r>
            <a:r>
              <a:rPr lang="en-US" sz="2000" b="1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enseñar</a:t>
            </a:r>
            <a:r>
              <a:rPr lang="en-US" sz="2000" dirty="0" smtClean="0">
                <a:latin typeface="Comic Sans MS"/>
                <a:cs typeface="Comic Sans MS"/>
              </a:rPr>
              <a:t> el </a:t>
            </a:r>
            <a:r>
              <a:rPr lang="en-US" sz="2000" dirty="0" err="1" smtClean="0">
                <a:latin typeface="Comic Sans MS"/>
                <a:cs typeface="Comic Sans MS"/>
              </a:rPr>
              <a:t>español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89791" y="4604184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Mis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parientes</a:t>
            </a:r>
            <a:r>
              <a:rPr lang="en-US" sz="2000" dirty="0" smtClean="0">
                <a:latin typeface="Comic Sans MS"/>
                <a:cs typeface="Comic Sans MS"/>
              </a:rPr>
              <a:t> _____ </a:t>
            </a:r>
            <a:r>
              <a:rPr lang="en-US" sz="2000" b="1" dirty="0" err="1" smtClean="0">
                <a:latin typeface="Comic Sans MS"/>
                <a:cs typeface="Comic Sans MS"/>
              </a:rPr>
              <a:t>ganas</a:t>
            </a:r>
            <a:r>
              <a:rPr lang="en-US" sz="2000" b="1" dirty="0" smtClean="0">
                <a:latin typeface="Comic Sans MS"/>
                <a:cs typeface="Comic Sans MS"/>
              </a:rPr>
              <a:t> de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mirar</a:t>
            </a:r>
            <a:r>
              <a:rPr lang="en-US" sz="2000" dirty="0" smtClean="0">
                <a:latin typeface="Comic Sans MS"/>
                <a:cs typeface="Comic Sans MS"/>
              </a:rPr>
              <a:t> la </a:t>
            </a:r>
            <a:r>
              <a:rPr lang="en-US" sz="2000" dirty="0" err="1" smtClean="0">
                <a:latin typeface="Comic Sans MS"/>
                <a:cs typeface="Comic Sans MS"/>
              </a:rPr>
              <a:t>televisión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30876" y="4780596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El hombre _____ de Madrid.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440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11499" cy="3333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1400" y="892173"/>
            <a:ext cx="203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Yo</a:t>
            </a:r>
            <a:r>
              <a:rPr lang="en-US" sz="2800" dirty="0" smtClean="0">
                <a:latin typeface="Comic Sans MS"/>
                <a:cs typeface="Comic Sans MS"/>
              </a:rPr>
              <a:t> ___ un </a:t>
            </a:r>
            <a:r>
              <a:rPr lang="en-US" sz="2800" dirty="0" err="1" smtClean="0">
                <a:latin typeface="Comic Sans MS"/>
                <a:cs typeface="Comic Sans MS"/>
              </a:rPr>
              <a:t>profesor</a:t>
            </a:r>
            <a:r>
              <a:rPr lang="en-US" sz="2800" dirty="0" smtClean="0">
                <a:latin typeface="Comic Sans MS"/>
                <a:cs typeface="Comic Sans MS"/>
              </a:rPr>
              <a:t> en la </a:t>
            </a:r>
            <a:r>
              <a:rPr lang="en-US" sz="2800" dirty="0" err="1" smtClean="0">
                <a:latin typeface="Comic Sans MS"/>
                <a:cs typeface="Comic Sans MS"/>
              </a:rPr>
              <a:t>escuela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19.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650" y="365779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3" name="Picture 22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18487"/>
            <a:ext cx="3111499" cy="3333750"/>
          </a:xfrm>
          <a:prstGeom prst="rect">
            <a:avLst/>
          </a:prstGeom>
        </p:spPr>
      </p:pic>
      <p:pic>
        <p:nvPicPr>
          <p:cNvPr id="24" name="Picture 23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0"/>
            <a:ext cx="3111499" cy="3333750"/>
          </a:xfrm>
          <a:prstGeom prst="rect">
            <a:avLst/>
          </a:prstGeom>
        </p:spPr>
      </p:pic>
      <p:pic>
        <p:nvPicPr>
          <p:cNvPr id="25" name="Picture 24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664"/>
            <a:ext cx="3111499" cy="33337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250" y="383661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22.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8" name="Picture 27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3486150"/>
            <a:ext cx="3111499" cy="3333750"/>
          </a:xfrm>
          <a:prstGeom prst="rect">
            <a:avLst/>
          </a:prstGeom>
        </p:spPr>
      </p:pic>
      <p:pic>
        <p:nvPicPr>
          <p:cNvPr id="29" name="Picture 28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3467663"/>
            <a:ext cx="3111499" cy="33337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226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4178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21.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2650" y="3868648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23.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178" y="384487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24.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40742" y="1024268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Beyonce</a:t>
            </a:r>
            <a:r>
              <a:rPr lang="en-US" sz="2000" dirty="0" smtClean="0">
                <a:latin typeface="Comic Sans MS"/>
                <a:cs typeface="Comic Sans MS"/>
              </a:rPr>
              <a:t> y </a:t>
            </a:r>
          </a:p>
          <a:p>
            <a:pPr algn="ctr"/>
            <a:r>
              <a:rPr lang="en-US" sz="2000" dirty="0" smtClean="0">
                <a:latin typeface="Comic Sans MS"/>
                <a:cs typeface="Comic Sans MS"/>
              </a:rPr>
              <a:t>Jay Z _____ </a:t>
            </a:r>
            <a:r>
              <a:rPr lang="en-US" sz="2000" dirty="0" err="1" smtClean="0">
                <a:latin typeface="Comic Sans MS"/>
                <a:cs typeface="Comic Sans MS"/>
              </a:rPr>
              <a:t>una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hija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que</a:t>
            </a:r>
            <a:r>
              <a:rPr lang="en-US" sz="2000" dirty="0" smtClean="0">
                <a:latin typeface="Comic Sans MS"/>
                <a:cs typeface="Comic Sans MS"/>
              </a:rPr>
              <a:t> se llama Blue Ivy.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809" y="1292283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La </a:t>
            </a:r>
            <a:r>
              <a:rPr lang="en-US" sz="2000" dirty="0" err="1" smtClean="0">
                <a:latin typeface="Comic Sans MS"/>
                <a:cs typeface="Comic Sans MS"/>
              </a:rPr>
              <a:t>clase</a:t>
            </a:r>
            <a:r>
              <a:rPr lang="en-US" sz="2000" dirty="0" smtClean="0">
                <a:latin typeface="Comic Sans MS"/>
                <a:cs typeface="Comic Sans MS"/>
              </a:rPr>
              <a:t> ______ </a:t>
            </a:r>
            <a:r>
              <a:rPr lang="en-US" sz="2000" dirty="0" err="1" smtClean="0">
                <a:latin typeface="Comic Sans MS"/>
                <a:cs typeface="Comic Sans MS"/>
              </a:rPr>
              <a:t>una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prueba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mañana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9749" y="4889702"/>
            <a:ext cx="203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Uds</a:t>
            </a:r>
            <a:r>
              <a:rPr lang="en-US" sz="2000" dirty="0" smtClean="0">
                <a:latin typeface="Comic Sans MS"/>
                <a:cs typeface="Comic Sans MS"/>
              </a:rPr>
              <a:t>. _____ el </a:t>
            </a:r>
            <a:r>
              <a:rPr lang="en-US" sz="2000" dirty="0" err="1" smtClean="0">
                <a:latin typeface="Comic Sans MS"/>
                <a:cs typeface="Comic Sans MS"/>
              </a:rPr>
              <a:t>lunes</a:t>
            </a:r>
            <a:r>
              <a:rPr lang="en-US" sz="2000" dirty="0" smtClean="0">
                <a:latin typeface="Comic Sans MS"/>
                <a:cs typeface="Comic Sans MS"/>
              </a:rPr>
              <a:t>, ¿no?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04177" y="4570287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Los </a:t>
            </a:r>
            <a:r>
              <a:rPr lang="en-US" sz="2000" dirty="0" err="1" smtClean="0">
                <a:latin typeface="Comic Sans MS"/>
                <a:cs typeface="Comic Sans MS"/>
              </a:rPr>
              <a:t>pasajeros</a:t>
            </a:r>
            <a:r>
              <a:rPr lang="en-US" sz="2000" dirty="0" smtClean="0">
                <a:latin typeface="Comic Sans MS"/>
                <a:cs typeface="Comic Sans MS"/>
              </a:rPr>
              <a:t> _____ </a:t>
            </a:r>
            <a:r>
              <a:rPr lang="en-US" sz="2000" b="1" dirty="0" err="1" smtClean="0">
                <a:latin typeface="Comic Sans MS"/>
                <a:cs typeface="Comic Sans MS"/>
              </a:rPr>
              <a:t>que</a:t>
            </a:r>
            <a:r>
              <a:rPr lang="en-US" sz="2000" b="1" dirty="0" smtClean="0">
                <a:latin typeface="Comic Sans MS"/>
                <a:cs typeface="Comic Sans MS"/>
              </a:rPr>
              <a:t> </a:t>
            </a:r>
            <a:r>
              <a:rPr lang="en-US" sz="2000" b="1" dirty="0" err="1" smtClean="0">
                <a:latin typeface="Comic Sans MS"/>
                <a:cs typeface="Comic Sans MS"/>
              </a:rPr>
              <a:t>hab</a:t>
            </a:r>
            <a:r>
              <a:rPr lang="en-US" sz="2000" dirty="0" err="1" smtClean="0">
                <a:latin typeface="Comic Sans MS"/>
                <a:cs typeface="Comic Sans MS"/>
              </a:rPr>
              <a:t>lar</a:t>
            </a:r>
            <a:r>
              <a:rPr lang="en-US" sz="2000" dirty="0" smtClean="0">
                <a:latin typeface="Comic Sans MS"/>
                <a:cs typeface="Comic Sans MS"/>
              </a:rPr>
              <a:t> con el conductor.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81400" y="1031755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Nosotros</a:t>
            </a:r>
            <a:r>
              <a:rPr lang="en-US" sz="2000" dirty="0" smtClean="0">
                <a:latin typeface="Comic Sans MS"/>
                <a:cs typeface="Comic Sans MS"/>
              </a:rPr>
              <a:t> _____ a la casa a </a:t>
            </a:r>
            <a:r>
              <a:rPr lang="en-US" sz="2000" dirty="0" err="1" smtClean="0">
                <a:latin typeface="Comic Sans MS"/>
                <a:cs typeface="Comic Sans MS"/>
              </a:rPr>
              <a:t>las</a:t>
            </a:r>
            <a:r>
              <a:rPr lang="en-US" sz="2000" dirty="0" smtClean="0">
                <a:latin typeface="Comic Sans MS"/>
                <a:cs typeface="Comic Sans MS"/>
              </a:rPr>
              <a:t> 11 de la </a:t>
            </a:r>
            <a:r>
              <a:rPr lang="en-US" sz="2000" dirty="0" err="1" smtClean="0">
                <a:latin typeface="Comic Sans MS"/>
                <a:cs typeface="Comic Sans MS"/>
              </a:rPr>
              <a:t>noche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81400" y="4735814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La </a:t>
            </a:r>
            <a:r>
              <a:rPr lang="en-US" sz="2000" dirty="0" err="1" smtClean="0">
                <a:latin typeface="Comic Sans MS"/>
                <a:cs typeface="Comic Sans MS"/>
              </a:rPr>
              <a:t>familia</a:t>
            </a:r>
            <a:r>
              <a:rPr lang="en-US" sz="2000" dirty="0" smtClean="0">
                <a:latin typeface="Comic Sans MS"/>
                <a:cs typeface="Comic Sans MS"/>
              </a:rPr>
              <a:t> _____ de los E.E.U.U.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1474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111499" cy="3333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1400" y="892173"/>
            <a:ext cx="203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Yo</a:t>
            </a:r>
            <a:r>
              <a:rPr lang="en-US" sz="2800" dirty="0" smtClean="0">
                <a:latin typeface="Comic Sans MS"/>
                <a:cs typeface="Comic Sans MS"/>
              </a:rPr>
              <a:t> ___ un </a:t>
            </a:r>
            <a:r>
              <a:rPr lang="en-US" sz="2800" dirty="0" err="1" smtClean="0">
                <a:latin typeface="Comic Sans MS"/>
                <a:cs typeface="Comic Sans MS"/>
              </a:rPr>
              <a:t>profesor</a:t>
            </a:r>
            <a:r>
              <a:rPr lang="en-US" sz="2800" dirty="0" smtClean="0">
                <a:latin typeface="Comic Sans MS"/>
                <a:cs typeface="Comic Sans MS"/>
              </a:rPr>
              <a:t> en la </a:t>
            </a:r>
            <a:r>
              <a:rPr lang="en-US" sz="2800" dirty="0" err="1" smtClean="0">
                <a:latin typeface="Comic Sans MS"/>
                <a:cs typeface="Comic Sans MS"/>
              </a:rPr>
              <a:t>escuela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25.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650" y="365779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10.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3" name="Picture 22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18487"/>
            <a:ext cx="3111499" cy="3333750"/>
          </a:xfrm>
          <a:prstGeom prst="rect">
            <a:avLst/>
          </a:prstGeom>
        </p:spPr>
      </p:pic>
      <p:pic>
        <p:nvPicPr>
          <p:cNvPr id="24" name="Picture 23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0"/>
            <a:ext cx="3111499" cy="3333750"/>
          </a:xfrm>
          <a:prstGeom prst="rect">
            <a:avLst/>
          </a:prstGeom>
        </p:spPr>
      </p:pic>
      <p:pic>
        <p:nvPicPr>
          <p:cNvPr id="25" name="Picture 24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664"/>
            <a:ext cx="3111499" cy="33337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250" y="383661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28.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28" name="Picture 27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812" y="3486150"/>
            <a:ext cx="3111499" cy="3333750"/>
          </a:xfrm>
          <a:prstGeom prst="rect">
            <a:avLst/>
          </a:prstGeom>
        </p:spPr>
      </p:pic>
      <p:pic>
        <p:nvPicPr>
          <p:cNvPr id="29" name="Picture 28" descr="wavy ribbon border white f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46" y="3467663"/>
            <a:ext cx="3111499" cy="33337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22650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26.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4178" y="368953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27.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2650" y="3868648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29.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4178" y="3844876"/>
            <a:ext cx="68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</a:rPr>
              <a:t>30.</a:t>
            </a:r>
            <a:endParaRPr lang="en-US" sz="2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809" y="1331419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_____ del </a:t>
            </a:r>
            <a:r>
              <a:rPr lang="en-US" sz="2000" dirty="0" err="1" smtClean="0">
                <a:latin typeface="Comic Sans MS"/>
                <a:cs typeface="Comic Sans MS"/>
              </a:rPr>
              <a:t>estadio</a:t>
            </a:r>
            <a:r>
              <a:rPr lang="en-US" sz="2000" dirty="0" smtClean="0">
                <a:latin typeface="Comic Sans MS"/>
                <a:cs typeface="Comic Sans MS"/>
              </a:rPr>
              <a:t>. Me </a:t>
            </a:r>
            <a:r>
              <a:rPr lang="en-US" sz="2000" dirty="0" err="1" smtClean="0">
                <a:latin typeface="Comic Sans MS"/>
                <a:cs typeface="Comic Sans MS"/>
              </a:rPr>
              <a:t>gusta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correr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4525623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Selena _____ al </a:t>
            </a:r>
            <a:r>
              <a:rPr lang="en-US" sz="2000" dirty="0" err="1" smtClean="0">
                <a:latin typeface="Comic Sans MS"/>
                <a:cs typeface="Comic Sans MS"/>
              </a:rPr>
              <a:t>laboratorio</a:t>
            </a:r>
            <a:r>
              <a:rPr lang="en-US" sz="2000" dirty="0" smtClean="0">
                <a:latin typeface="Comic Sans MS"/>
                <a:cs typeface="Comic Sans MS"/>
              </a:rPr>
              <a:t> a </a:t>
            </a:r>
            <a:r>
              <a:rPr lang="en-US" sz="2000" dirty="0" err="1" smtClean="0">
                <a:latin typeface="Comic Sans MS"/>
                <a:cs typeface="Comic Sans MS"/>
              </a:rPr>
              <a:t>las</a:t>
            </a:r>
            <a:r>
              <a:rPr lang="en-US" sz="2000" dirty="0" smtClean="0">
                <a:latin typeface="Comic Sans MS"/>
                <a:cs typeface="Comic Sans MS"/>
              </a:rPr>
              <a:t> 2 de la </a:t>
            </a:r>
            <a:r>
              <a:rPr lang="en-US" sz="2000" dirty="0" err="1" smtClean="0">
                <a:latin typeface="Comic Sans MS"/>
                <a:cs typeface="Comic Sans MS"/>
              </a:rPr>
              <a:t>tarde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23809" y="1331419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¿A </a:t>
            </a:r>
            <a:r>
              <a:rPr lang="en-US" sz="2000" dirty="0" err="1" smtClean="0">
                <a:latin typeface="Comic Sans MS"/>
                <a:cs typeface="Comic Sans MS"/>
              </a:rPr>
              <a:t>qué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hora</a:t>
            </a:r>
            <a:r>
              <a:rPr lang="en-US" sz="2000" dirty="0" smtClean="0">
                <a:latin typeface="Comic Sans MS"/>
                <a:cs typeface="Comic Sans MS"/>
              </a:rPr>
              <a:t> _____ (</a:t>
            </a:r>
            <a:r>
              <a:rPr lang="en-US" sz="2000" dirty="0" err="1" smtClean="0">
                <a:latin typeface="Comic Sans MS"/>
                <a:cs typeface="Comic Sans MS"/>
              </a:rPr>
              <a:t>Uds</a:t>
            </a:r>
            <a:r>
              <a:rPr lang="en-US" sz="2000" dirty="0" smtClean="0">
                <a:latin typeface="Comic Sans MS"/>
                <a:cs typeface="Comic Sans MS"/>
              </a:rPr>
              <a:t>.) a la </a:t>
            </a:r>
            <a:r>
              <a:rPr lang="en-US" sz="2000" dirty="0" err="1" smtClean="0">
                <a:latin typeface="Comic Sans MS"/>
                <a:cs typeface="Comic Sans MS"/>
              </a:rPr>
              <a:t>cafetería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7809" y="4751259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¿</a:t>
            </a:r>
            <a:r>
              <a:rPr lang="en-US" sz="2000" dirty="0" err="1" smtClean="0">
                <a:latin typeface="Comic Sans MS"/>
                <a:cs typeface="Comic Sans MS"/>
              </a:rPr>
              <a:t>Qué</a:t>
            </a:r>
            <a:r>
              <a:rPr lang="en-US" sz="2000" dirty="0" smtClean="0">
                <a:latin typeface="Comic Sans MS"/>
                <a:cs typeface="Comic Sans MS"/>
              </a:rPr>
              <a:t>_____ (</a:t>
            </a:r>
            <a:r>
              <a:rPr lang="en-US" sz="2000" dirty="0" err="1" smtClean="0">
                <a:latin typeface="Comic Sans MS"/>
                <a:cs typeface="Comic Sans MS"/>
              </a:rPr>
              <a:t>tú</a:t>
            </a:r>
            <a:r>
              <a:rPr lang="en-US" sz="2000" dirty="0" smtClean="0">
                <a:latin typeface="Comic Sans MS"/>
                <a:cs typeface="Comic Sans MS"/>
              </a:rPr>
              <a:t>) en </a:t>
            </a:r>
            <a:r>
              <a:rPr lang="en-US" sz="2000" dirty="0" err="1" smtClean="0">
                <a:latin typeface="Comic Sans MS"/>
                <a:cs typeface="Comic Sans MS"/>
              </a:rPr>
              <a:t>tu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mochila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81400" y="1229126"/>
            <a:ext cx="203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Mis</a:t>
            </a:r>
            <a:r>
              <a:rPr lang="en-US" sz="2000" dirty="0" smtClean="0">
                <a:latin typeface="Comic Sans MS"/>
                <a:cs typeface="Comic Sans MS"/>
              </a:rPr>
              <a:t> amigos y </a:t>
            </a:r>
            <a:r>
              <a:rPr lang="en-US" sz="2000" dirty="0" err="1" smtClean="0">
                <a:latin typeface="Comic Sans MS"/>
                <a:cs typeface="Comic Sans MS"/>
              </a:rPr>
              <a:t>yo</a:t>
            </a:r>
            <a:r>
              <a:rPr lang="en-US" sz="2000" dirty="0" smtClean="0">
                <a:latin typeface="Comic Sans MS"/>
                <a:cs typeface="Comic Sans MS"/>
              </a:rPr>
              <a:t> ______ un </a:t>
            </a:r>
            <a:r>
              <a:rPr lang="en-US" sz="2000" dirty="0" err="1" smtClean="0">
                <a:latin typeface="Comic Sans MS"/>
                <a:cs typeface="Comic Sans MS"/>
              </a:rPr>
              <a:t>horario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difícil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23809" y="4484553"/>
            <a:ext cx="203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Gwen </a:t>
            </a:r>
            <a:r>
              <a:rPr lang="en-US" sz="2000" dirty="0" err="1" smtClean="0">
                <a:latin typeface="Comic Sans MS"/>
                <a:cs typeface="Comic Sans MS"/>
              </a:rPr>
              <a:t>Steffani</a:t>
            </a:r>
            <a:r>
              <a:rPr lang="en-US" sz="2000" dirty="0" smtClean="0">
                <a:latin typeface="Comic Sans MS"/>
                <a:cs typeface="Comic Sans MS"/>
              </a:rPr>
              <a:t> y Blake Shelton _____ </a:t>
            </a:r>
            <a:r>
              <a:rPr lang="en-US" sz="2000" b="1" dirty="0" err="1" smtClean="0">
                <a:latin typeface="Comic Sans MS"/>
                <a:cs typeface="Comic Sans MS"/>
              </a:rPr>
              <a:t>ganas</a:t>
            </a:r>
            <a:r>
              <a:rPr lang="en-US" sz="2000" b="1" dirty="0" smtClean="0">
                <a:latin typeface="Comic Sans MS"/>
                <a:cs typeface="Comic Sans MS"/>
              </a:rPr>
              <a:t> de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cantar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1158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385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Novales</dc:creator>
  <cp:lastModifiedBy>BSD</cp:lastModifiedBy>
  <cp:revision>56</cp:revision>
  <dcterms:created xsi:type="dcterms:W3CDTF">2014-11-20T00:34:12Z</dcterms:created>
  <dcterms:modified xsi:type="dcterms:W3CDTF">2016-02-10T17:05:49Z</dcterms:modified>
</cp:coreProperties>
</file>