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EE51A-05C0-6D42-807A-5204DBF2036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E66A-0D3A-A64A-9183-52305AE17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94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B2729-500A-484A-A1BC-5CF867165051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77C9-4827-4149-A31E-31FC398F7C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42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5A1-2C74-A346-9D2D-A80CD5C1519E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6AB-E184-8746-813B-864FA9F56EE6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69A0-A8DC-BA40-AA1A-4A65282FA2F1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6B86-82E5-8C45-BC40-F07BC48BCE8A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CC01-8514-BC42-9104-03382BD4331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9697-1109-8340-AE8D-76CAFFE8A35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C52-5B48-0D46-8294-1FAE4A2A7F8C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5AF7-1E57-3548-9198-EA2EEEF840A7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4EF7-59D6-9C4E-9569-1AD009F8C385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C095-62A7-DA40-8F49-3165BE591B61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C715-440A-AC43-8140-A57234978702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66F0-17E3-BB4D-8A76-0A5720992727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B696-0497-7748-9C99-6BC96E96337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417638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seis de la mañana. 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9624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6:00am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cinco menos once de la mañana.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02961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4:49am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10:50am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once menos diez de la mañana.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7:00am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siete de la mañana.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1:15pm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Es la una y cuatro de la tarde.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1:45pm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dos menos cuatro de la tarde.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9:55pm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diez menos cinco de la noche.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6:30pm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seis y media de la noche.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10:40am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once menos veinte de la mañana.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7:28pm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siete y veintiocho de la noche.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9:49am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Son las diez menos once de la mañana.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417638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ocho y cuarto de la noche. 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9624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8:15pm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12:00pm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766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Es el mediodía.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417638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cuatro y diez de la tarde.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9624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4:10pm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417638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Es la una y media de la tarde.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9624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1:30pm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siete y veintiocho de la mañana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56959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7:28am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Es la medianoche.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448963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12:00am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cinco menos cinco de la tarde.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02961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4:55pm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Son las nueve menos cuarto de la noche.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02961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8:45pm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¿Qué hora es?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1763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/>
                <a:cs typeface="Comic Sans MS"/>
              </a:rPr>
              <a:t>Es la una menos veinticinco de la tarde.</a:t>
            </a:r>
            <a:endParaRPr lang="en-US" sz="66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02961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Comic Sans MS"/>
                <a:cs typeface="Comic Sans MS"/>
              </a:rPr>
              <a:t>12:35pm</a:t>
            </a:r>
            <a:endParaRPr lang="en-US" sz="6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B696-0497-7748-9C99-6BC96E963373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305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hora es?</dc:title>
  <dc:creator>Adrienne Armstrong</dc:creator>
  <cp:lastModifiedBy>BSD</cp:lastModifiedBy>
  <cp:revision>11</cp:revision>
  <dcterms:created xsi:type="dcterms:W3CDTF">2013-02-10T23:11:18Z</dcterms:created>
  <dcterms:modified xsi:type="dcterms:W3CDTF">2015-10-07T20:26:38Z</dcterms:modified>
</cp:coreProperties>
</file>