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7" r:id="rId6"/>
    <p:sldId id="268" r:id="rId7"/>
    <p:sldId id="269" r:id="rId8"/>
    <p:sldId id="270" r:id="rId9"/>
    <p:sldId id="265" r:id="rId10"/>
    <p:sldId id="259" r:id="rId11"/>
    <p:sldId id="266" r:id="rId12"/>
    <p:sldId id="261" r:id="rId13"/>
    <p:sldId id="263" r:id="rId14"/>
    <p:sldId id="262" r:id="rId15"/>
    <p:sldId id="260" r:id="rId16"/>
    <p:sldId id="271" r:id="rId17"/>
    <p:sldId id="278" r:id="rId18"/>
    <p:sldId id="277" r:id="rId19"/>
    <p:sldId id="276" r:id="rId20"/>
    <p:sldId id="272" r:id="rId21"/>
    <p:sldId id="275" r:id="rId22"/>
    <p:sldId id="274" r:id="rId23"/>
    <p:sldId id="273" r:id="rId24"/>
    <p:sldId id="279" r:id="rId25"/>
    <p:sldId id="283" r:id="rId26"/>
    <p:sldId id="280" r:id="rId27"/>
    <p:sldId id="282" r:id="rId28"/>
    <p:sldId id="281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295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29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C44-859B-4687-AA90-D10315D8685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571E-8880-414F-86AB-700F13EA3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3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C44-859B-4687-AA90-D10315D8685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571E-8880-414F-86AB-700F13EA3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0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C44-859B-4687-AA90-D10315D8685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571E-8880-414F-86AB-700F13EA3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7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C44-859B-4687-AA90-D10315D8685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571E-8880-414F-86AB-700F13EA3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C44-859B-4687-AA90-D10315D8685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571E-8880-414F-86AB-700F13EA3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3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C44-859B-4687-AA90-D10315D8685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571E-8880-414F-86AB-700F13EA3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1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C44-859B-4687-AA90-D10315D8685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571E-8880-414F-86AB-700F13EA3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1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C44-859B-4687-AA90-D10315D8685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571E-8880-414F-86AB-700F13EA3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7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C44-859B-4687-AA90-D10315D8685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571E-8880-414F-86AB-700F13EA3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3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C44-859B-4687-AA90-D10315D8685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571E-8880-414F-86AB-700F13EA3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F2C44-859B-4687-AA90-D10315D8685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571E-8880-414F-86AB-700F13EA3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1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F2C44-859B-4687-AA90-D10315D86856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F571E-8880-414F-86AB-700F13EA3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7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cartera</a:t>
            </a:r>
            <a:endParaRPr lang="en-US" dirty="0"/>
          </a:p>
        </p:txBody>
      </p:sp>
      <p:pic>
        <p:nvPicPr>
          <p:cNvPr id="17410" name="Picture 2" descr="http://www.thinkgeek.com/images/products/zoom/8cdd_rfid_blocking_wal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15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chaqueta</a:t>
            </a:r>
            <a:endParaRPr lang="en-US" dirty="0"/>
          </a:p>
        </p:txBody>
      </p:sp>
      <p:pic>
        <p:nvPicPr>
          <p:cNvPr id="16386" name="Picture 2" descr="http://s7d2.scene7.com/is/image/Burton/16463100619_1?$2014_PRODUCT_DETAIL_ZOOM$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2922"/>
            <a:ext cx="4343400" cy="418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6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cinturón</a:t>
            </a:r>
            <a:endParaRPr lang="en-US" dirty="0"/>
          </a:p>
        </p:txBody>
      </p:sp>
      <p:pic>
        <p:nvPicPr>
          <p:cNvPr id="15362" name="Picture 2" descr="http://cdn.shopify.com/s/files/1/0219/4240/products/Langham_Tan_Belt_5f2f203b-9056-49e5-b085-bf270c7c3390.png?v=14434358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3716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corbata</a:t>
            </a:r>
            <a:endParaRPr lang="en-US" dirty="0"/>
          </a:p>
        </p:txBody>
      </p:sp>
      <p:pic>
        <p:nvPicPr>
          <p:cNvPr id="14338" name="Picture 2" descr="http://katelynandco.com/media/catalog/product/cache/1/image/9df78eab33525d08d6e5fb8d27136e95/r/e/red_t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67" y="1905000"/>
            <a:ext cx="4111634" cy="41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falda</a:t>
            </a:r>
            <a:endParaRPr lang="en-US" dirty="0"/>
          </a:p>
        </p:txBody>
      </p:sp>
      <p:pic>
        <p:nvPicPr>
          <p:cNvPr id="13314" name="Picture 2" descr="http://img.shein.com/images/sheinside.com/201411/1415779432815560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2945412" cy="400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5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gafas</a:t>
            </a:r>
            <a:r>
              <a:rPr lang="en-US" dirty="0" smtClean="0"/>
              <a:t> de sol</a:t>
            </a:r>
            <a:endParaRPr lang="en-US" dirty="0"/>
          </a:p>
        </p:txBody>
      </p:sp>
      <p:pic>
        <p:nvPicPr>
          <p:cNvPr id="27650" name="Picture 2" descr="http://sites.psu.edu/siowfa15/wp-content/uploads/sites/29639/2015/09/sunglass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30629"/>
            <a:ext cx="4343400" cy="45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guantes</a:t>
            </a:r>
            <a:endParaRPr lang="en-US" dirty="0"/>
          </a:p>
        </p:txBody>
      </p:sp>
      <p:pic>
        <p:nvPicPr>
          <p:cNvPr id="12290" name="Picture 2" descr="http://ecx.images-amazon.com/images/I/91hKo3ALHx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3955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4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impermeable</a:t>
            </a:r>
            <a:endParaRPr lang="en-US" dirty="0"/>
          </a:p>
        </p:txBody>
      </p:sp>
      <p:pic>
        <p:nvPicPr>
          <p:cNvPr id="11266" name="Picture 2" descr="http://r1.coleman.com/ProductImages/Full/cole4471_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medias</a:t>
            </a:r>
            <a:endParaRPr lang="en-US" dirty="0"/>
          </a:p>
        </p:txBody>
      </p:sp>
      <p:pic>
        <p:nvPicPr>
          <p:cNvPr id="26626" name="Picture 2" descr="http://productshots2.modcloth.net/productshots/0086/0729/4d1533b79529e0bf2e023e70253ba208.jpg?13161073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282763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pantalones</a:t>
            </a:r>
            <a:endParaRPr lang="en-US" dirty="0"/>
          </a:p>
        </p:txBody>
      </p:sp>
      <p:pic>
        <p:nvPicPr>
          <p:cNvPr id="10242" name="Picture 2" descr="http://scene7.zumiez.com/is/image/zumiez/pdp_hero/Free-World-Messenger-Dark-Khaki-Skinny-Twill-Pants--_209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66474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abrigo</a:t>
            </a:r>
            <a:endParaRPr lang="en-US" dirty="0"/>
          </a:p>
        </p:txBody>
      </p:sp>
      <p:pic>
        <p:nvPicPr>
          <p:cNvPr id="25602" name="Picture 2" descr="http://www.polyvore.com/cgi/img-thing?.out=jpg&amp;size=l&amp;tid=124494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683125" cy="46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0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pantalones</a:t>
            </a:r>
            <a:r>
              <a:rPr lang="en-US" dirty="0" smtClean="0"/>
              <a:t> </a:t>
            </a:r>
            <a:r>
              <a:rPr lang="en-US" dirty="0" err="1" smtClean="0"/>
              <a:t>cortos</a:t>
            </a:r>
            <a:endParaRPr lang="en-US" dirty="0"/>
          </a:p>
        </p:txBody>
      </p:sp>
      <p:pic>
        <p:nvPicPr>
          <p:cNvPr id="9218" name="Picture 2" descr="http://www.melijoe.com/tommy-hilfiger-bermudas-and-shorts-p_z_58720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ropa</a:t>
            </a:r>
            <a:endParaRPr lang="en-US" dirty="0"/>
          </a:p>
        </p:txBody>
      </p:sp>
      <p:pic>
        <p:nvPicPr>
          <p:cNvPr id="8194" name="Picture 2" descr="http://www.ftfabrics.com/wp-content/uploads/2014/07/Clothing-Fabric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17133"/>
            <a:ext cx="6000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ropa</a:t>
            </a:r>
            <a:r>
              <a:rPr lang="en-US" dirty="0" smtClean="0"/>
              <a:t> interior</a:t>
            </a:r>
            <a:endParaRPr lang="en-US" dirty="0"/>
          </a:p>
        </p:txBody>
      </p:sp>
      <p:pic>
        <p:nvPicPr>
          <p:cNvPr id="7170" name="Picture 2" descr="http://cdn.xl.thumbs.canstockphoto.com/canstock22509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327786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90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sandalias</a:t>
            </a:r>
            <a:endParaRPr lang="en-US" dirty="0"/>
          </a:p>
        </p:txBody>
      </p:sp>
      <p:pic>
        <p:nvPicPr>
          <p:cNvPr id="6146" name="Picture 2" descr="https://img0.etsystatic.com/030/0/9429225/il_fullxfull.601875290_rhs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613275" cy="41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sombrero</a:t>
            </a:r>
            <a:endParaRPr lang="en-US" dirty="0"/>
          </a:p>
        </p:txBody>
      </p:sp>
      <p:pic>
        <p:nvPicPr>
          <p:cNvPr id="5122" name="Picture 2" descr="http://www.thinkgeek.com/images/products/zoom/11af_4th_doctors_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7150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suéter</a:t>
            </a:r>
            <a:endParaRPr lang="en-US" dirty="0"/>
          </a:p>
        </p:txBody>
      </p:sp>
      <p:pic>
        <p:nvPicPr>
          <p:cNvPr id="4098" name="Picture 2" descr="http://stylesweekly.com/wp-content/uploads/2014/10/sweater-a-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242887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traje</a:t>
            </a:r>
            <a:endParaRPr lang="en-US" dirty="0"/>
          </a:p>
        </p:txBody>
      </p:sp>
      <p:pic>
        <p:nvPicPr>
          <p:cNvPr id="3076" name="Picture 4" descr="http://images.menswearhouse.com/is/image/TMW/MW40_352M_34_PRONTO_UOMO_ELP_MEDIUM_GREY_MAIN?$40Zoom$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6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traje</a:t>
            </a:r>
            <a:r>
              <a:rPr lang="en-US" dirty="0" smtClean="0"/>
              <a:t> de </a:t>
            </a:r>
            <a:r>
              <a:rPr lang="en-US" dirty="0" err="1" smtClean="0"/>
              <a:t>baño</a:t>
            </a:r>
            <a:endParaRPr lang="en-US" dirty="0"/>
          </a:p>
        </p:txBody>
      </p:sp>
      <p:sp>
        <p:nvSpPr>
          <p:cNvPr id="2" name="AutoShape 2" descr="data:image/jpeg;base64,/9j/4AAQSkZJRgABAQAAAQABAAD/2wCEAAkGBxITEhUSEBAWFRIRFxYWFRcQFxAVFRUVFRUXGBYVExUaHSggGBolHRcWITEhJSkrLi4uFx8zODMsNygtLisBCgoKDg0OGxAQGi0lICUvLS0tNS0tLS0vLS81LS0tLy0tNS0tLS0tLSstLS0tLS0tLS0tLS0tLS0tLS0tLS0tL//AABEIAOMA3gMBEQACEQEDEQH/xAAbAAEAAgMBAQAAAAAAAAAAAAAAAQcCBQYEA//EAEIQAAIBAgMEBgcECQMFAQAAAAABAgMRBCExBQYSURNBYXGBkQciMqGxwfAjQlLRFFNicoKSsuHxNENzJDNEosIX/8QAGwEBAAIDAQEAAAAAAAAAAAAAAAEFAwQGAgf/xAA3EQEAAgECBAMFBQgDAQEAAAAAAQIDBBEFEiExQVFhE3GxwfAigZGh0RQjMjNCUuHxYnKiNBX/2gAMAwEAAhEDEQA/ALxAAAAAAAAAAAAAAAAAAAAAAAAAAAAAAAAAAAAAAAAAAAAAOX2hvrRo4iVGdOb4GlKUbZNq/svO2azN3Fob5Kc0TCrzcVxYcs47RPTxeyjvdgpf+Ql++px+KMdtHnj+lmrxLS2/ret7dwqsniaSuuJfaQ056mP2GT+2fwZv2rD/AHx+MNRjN+8JB2g51LddOPq+cmr+FzZx8PzW6z097Ty8X0+Odo3n3f5Tu/vfTxVZ0lTlB8LlFyafFbVWWjtn4M86jR2w15pnd70nEqai/JEbOnNNYgAAAAAAAAAAAAAAAAAAAAAAAAArffXdmXTTxP6RTjCo81UvFp8KVo5Pi06lfsLfRaqOWMfLMzHk53iWi+3OabRET59P13cVXVn6suLRXV0n2q6XwLSJnZSbRvs3Ozd261ajUrRcVCCk1xXvNwV5JJad7NbLq6Y8kU8Z+bc0/D75cU5onaI3/Jpk2bWyvnZ3O4OxaMpLEdNx1YfcXq9G2restZdavp3lTr8+SPsbbRPj5uh4TpsM7ZYtvaPDy+vwWGipdAkAAAAAAAAAAAAAAAAAAAAAAAA+GNxMadOVSXswi5PuSueqVm1orHi8ZMkY6Tee0dVT0aeI2jiHxS1u23dxpQvol5JLr82dBe2PSY+kf5lyNK5tfn6z+kQ3u9mzaOFwkadOK46s1xSlZzkoptu/K/DksszT0eW+bNzW7RH3QsOJYMWl03JjjrM9/GfFv9z8NbAwi/vxk3/G2/g0amsvvqLT5fJY8Px8ujrE+MT+f+HBbnYSFTEdFVgpRnCas9U0k7xfU8tS3117Uxc9Z6xMOf4ZipkzzS8bxMS9e29lVdn1oVaNRuLb4ZPLTWnNaPLz8DHhzV1VJreOv11ZNTpsmgyRfHPTwn5SsPYG1I4mjGrFWvlJcpLJops+KcV5pLpNLqI1GKMkfUtkYmwAAAAAAAAAAAAAAAAAAAAAAAOd3+r8ODml9+UI+crv3Jm5oK82ePTeVZxe/LpZ9doeT0e4RRw3HbOrKUu20fVXwfmz3xG/Nm28oeODYuXTc3jaZ/Rod98FiquJcuhnKnFcNPo05rh1bfDezb58lyNzQZMNMe3NG/jureK4tTkzb8kzXw26/B3uxqPBQpRatw04Kz7IpFPlne9p9Z+LotPTkxVr5RHwVrsePRbTUfw1pw8JccV8UXmf7ek39IlzGl/d8QiP+Ux8Ydpv3QUsFNvWDhJd/El8Gyr0Fts0eq74rSLaW3ptLXejKo+hqR6o1LrxivyM/E4/eRPp82vwOZnDaPX5O1K1dAAAAAAAAAAAAAAAAAAAAAAADk/ST/pY/wDLH+mZYcN/mz7v0U/G/wD5498fN79y5p4Ojbqi0++MpJ/AwayNs9ve2uG2i2lpMeXzbxxNZvCQFbYvYeMeNlXhR0rccXKUFFpTvFvO9mkvMuq6nBGnik28HMX0Wrtq5y1r/VvHWPN1G+1W2Cq/tcC85xNDQxvnr9eC24rbbS29dvi1foyh9jUlzqW8or8zPxOf3kR6fNq8Dj9zafX5O2K1dgAAAAAAAAAAAAAAAAAAAAAADSb5YPpcJVSWcFxrvhm7eF14m1o8nJmrP3NDiWL2mmtHl1/BrPRxieLDyh105vykrr38Rm4lTly7+cNbgmTm0818p+PX9XXFeuACOFAcZ6S8ValTpXznNyfdBW+MkWfDKb3m3ko+OZNsVaec/D/bZ7j4XgwlO+s05v8Aid17rGtrb82e3p0bvDMfJpa+vX8f8OhNVvgAAAAAAAAAAAAAAAAAAAAAADGcbqz0eoRMb9Fd7u1P0THzw8naE3wK/wDNSfinb+IutTHt9NGSO8df1czobfsmtthntPT5x9eqxUyldOkABWW+s5V8cqMfu8FNd8vWb/8AZeReaGIxaebz6y5Xiczn1kYq+kfj9fksbCUVCCjFZRSS7krIpJmZneXUVrFYiseD7kPQAAAAAAAAAAAAAAAAAAAAAAAAcH6RNntSp4mGt1CTXU1nCXxXgi24bliYnFb683O8bwTE1z190/KXX7HxnTUadT8cU332zXncrctOS818l5p8vtcVcnnD2mNmRICvN0qLxGNrYp5xhKXC/wBqd1FLuj8i31lvZYK4o+vqXO8NpOfVW1E9o32+/t+Sw0iodEkAAAAAAAAAAAAAAAAAAAAAD44nFQpxc6k1GK1cmkia1m07Q8ZMlccc152hzOO37w0cqcZ1O1Lhj5vP3G1XR3nv0VOXjeCs7ViZ/L4/o1FX0h1Pu4eK/elKXwSM0aGvjZpW49ef4aR+P+nmxm+3TUp0q2HTU1ZOEmrPVOzT0eZ6ppfZ3i1Ldni/F/bY5x5adJ8m79HGO4qDpN+tSldLlGeat/FxGLXxvk5ojusOC5othnH41n8pdiaK5anerGOlhas07S4eGL7ZvhVvMzaesWy1iWnr8vstPa0eXx6OK2HvXRwtCNOnQnKebk5OEU5vV3V21ollokb2fT3zZJtM9PBS6bimLT4YpSkzPj4dX1//AESr+oh/NO54/Ya+Z/8Au5f7I/N7cD6Qot2rUHFc6b4vOLt8TxbQz/TLPi47WZ2yU2907ur2btajXV6NRStqtJLvi80al8dqTtaFxg1OLPG+O273I8M4AAAAAAAAAAAAAAAAARJgUzvFt6piJ8VR2ivYgs1H85dpc4sVccbQ4nVarJqr727eEeENM3PlbvfyRk6tf7EMuF9b97/Ml53jwTGFuXmwibbt9uXtLocVByfq1PUl3Sas/CSj7zBqac+OfTq3+G54w6isz2npP171vJlQ7Jw/pOx7UKdFP225y7o5R97f8pvaKm8zZRcbzbVrjjx6z9yu1H6/wWDnJk4WtMvP4MlG+/dMav4l4obk18npwuJnTkp05uMlmnHL6XYRasWjaU48l8duas7TC190dp1MRh1Uq24uKUXwq17dbXMp8+OKX2h2XDtRfPgi9+++zeGFvAAAAAAAAAAAAAAAADGegRPZQ3A08/ad/DsL2Hz+0bTy+TKKJeJlnwkvO6Ggnd8ZySaV/LUj0ZaxMxuuPdfayr4eM2/WiuGp2Sjq336+JTZsc0vs7PQ6mM+CL+Paff8AXVWe9+1liMTKcXeC9WFuuMdH4tyfiWeDH7OkRLmtdn9vntaO0dIauHeZ1dZnYPO7FxCYlgsvrQPfdZ/o4/0z/wCSXwiVWs/mfc6vgu/7N185+TrTVWwAAAAAAAAAAAAAAAAhgUrvFQ6PFV4aJVJWv1RbureZc4Z3pEuI1uPkz3r6y8EZfX5mZpzD6B4RKQTEbvg49b+r/MhmienR7MNjKkIzjCUoxqLhmouylHk+f92RNInrMFct8cTFbd+/q8dSOeuujsekVnoyg/Pl81zQhFn2TJY5hiwQxdiHuOi4d1MH0WFpQtZ8KbvreXrO/nbwKXNbmyTLt9Di9lp6V9N/vnq3JibYAAAAAAAAAAAAAAAAMCsfSXgeHEQqrStHq/FTsm/Jx95ZaO29Zr5OY41i5csX/uj4fUOTivD3vxN1Rylytq0u/wCSG5Fd0WfVrzl8kE7xHdNOkl2vm9SYhFrzKZytpqEVjdi43Wbz7OfYQ9RO09Hyk2tVdc11eBD3G09n1hK/b2rXxPTxaNiXeQiPc9+7+A/SMRCk/ZbvJrqjHN919PExZsnJSZbmi03t81aeHj7oXRTjZFK7dmAAAAAAAAAAAAAAAAAAOf322b02Fnwq86f2kefq34ku+LfkjPpsnJkhXcT0/ttPO3eOsKlcb8/ruLjZxu+yY00s0s+fWTsTeWYeWHH2/Ebp5XznUz6/J27yHuK9ExfYuV+aCZhku8PKZRv1eTaJRE7MVC2efn/cjZM23dz6NMOnKrU4dFGKb1Td3JLyj7jQ11u0Og4Dj/jvMeUR81hFe6IAAAAAAAAAAAAAAAAAAESQFL7ZwipV6tOPswnJK/K+XusXmK3NSJlwWsxRiz2pHaJeFyX+DI19pYSkuv4/JB7iJZK/UrL66gidk2yDzuw+v8kPW+44J6eT0/sE82wvq/y5glPF2EvOy2ty9n9FhoJq05+vLvlmr9qjwrwKbUX5sky7bhuD2OmrE956z9/+Nm/MDeAAAAAAAAAAAAAAAAAABDAqbftL9NqcP7F+/gjn8C20m/socdxbljVW+74NA4vrsbKt3iOzKMUtES8zMz3ZBCAlAENEJ32LeIN4ZUocTUbPNpebImdo3e6V5rRHmvKhGytyKF9B226PoAAAAAAAAAAAAAAAAAAAEMCpN853xtbscV5Qii4038qHFcVnfVX+74Q0hnV6QgJSBCAkIAD17HiniKKejq0/60eMv8E+5saT+fT/ALR8V1Q0KN3rIAAAAAAAAAAAAAAAAAAAMZySTb0Wb7giZ2UntLF9LVqVf1k5SXc3l7rF5jry0iHBanJ7TLa/nMvMe2uAAJJEBIQAH0wdThqQlf2ZRfk0zzaN6zDLhty5K28pheMGUT6AyAAAAAAAAAAAAAAAAAAADQ767Q6HC1M/WqLo4981n5R4mZtPTmyQ0OJZ/Zae3nPT8f8ACpUXLiZSEAAAACQCAASuXdzH9Nh6dS+bilL96OUvemUmWnJeYd3o80ZsNb+nX3tmY2yAAAAAAAAAAAAAAAAAENgVh6QdqdLiOii/UoK3fN+0/DJeDLTSY+WnN5uT4xqfaZvZx2r8XLm2pkgAAACAAC4SgDsvRztThqSw8n6tRcUeycVml3x/pNHW494548F9wTU8t5wz2nrHvWOiudMAAAAAAAAAAAAAAAAAHnx+JjTpzqSdlCLk79iJrG8xDHlyRjpN58IUhWquUnKXtSbk+9u7L2IiI2cFe02tNp8WJLwkIAAAAEoAAQEvRs/FulUhUjrTkpd9nmvFXXieb15qzVlwZZxZIvHhO67sPUUoqUXdSSafNNXTKKejvYmJjeH0CQAAAAAAAAAAAAAAABzPpAjN4OXBpxw4/wBy/wCfCzY0sxGTqrOLVtbTTy+cb+5WbwFVK/Rya5xtJe7vLKMtPNzNtJliN4jePR50zJE7taazHdJLykCAAAABASLWyzb6lqJnbumKzM7Q9EsFUVnKDV8knk2+SjqzHGSs9ma2nyViJtG2/bz/AA7rc3Xp1I4alCsrTjGzXJL2U+3htcqM01m8zXs7LRUvTBSuTvEf6/JtjG2gAAAAAAAAAAAAAAABhWgpJxkk1JWaeaaeqaCLRExtKvdqYKWDqKGtCq/s5P7jesJPu0/yb1be1jfxju5/JjnR5OT+ie0+XpLx43B06msU7ZX0fg0TW0x2MmOto2mN2gx+CdJ3vxU3pLK8XymvnobOPLv0lVanScn2q9nmM7RAICQAB68BgHUzbtBdfW3yj+ZhyZeXpDe0+km/2rdm6XBRj6kc3lzlJ9S5s1tpvPVYzamCvSPd5y6vdfd9w+2r51paJ59Gn91ftc34c76+bNv9mvb4rHQ6OaT7bN1vP/mPL6/V1MY2NdZpAAAAAAAAAAAAAAAAAAHl2hgoVoSp1I3jJZ/Jp9TXM9VtNZ3hjy4qZaTS8bxKvMVg54ar0NTNP/tT0U48nykvrqN7eL156/e5/ltp8nscnaf4Z8/SWOJpKUXGaTT6tTzDLaPCXK1KbhJwf3dHzXUbuK3NVR6nFyX6dkGRrgEAffBYZ1JW+6va/JGLJk5ekNzS4Oeeaezo5OMI2VlGCzsacbzOy3tMUrvPaG63T2O6kliqqy/2YvqX6x9r6vPkeM+Tlj2dfvZ9BppyWjUZI/6x5R5/X6O2jGxqLlIAAAAAAAAAAAAAAAAAAAANdtzZMMTTdOa7YyWsZdUkZMeSaW3hrarTU1GOaW+70lXk4VKU3QrK1SOj6px6pRfX9dpuTETHNXt8FFWbUt7HL/FH5x6NVtzD2cZ88n8jJht9rZh1uPfHv5NabapQAbCYhv8AZVPgp3erV/F9ZoXnmle4qRSu3k2+7uyXiZKU1/08HfP/AHZr/wCV1+Xd5yX9lG0fxfBk0uD9rtzWj93H/qf0hYdOFkaLoGYAAAAAAAAAAAAAAAAAAAAAADV7d2LTxMOGatKOcJx9qD7OzsMmPJOOd4auq0lNRTlt38J8lc7Zozip0K8ftafrRcb2nH8a5/XI3ImOl69lJMX+1gy/xbdPWPNznEb6j2LhDKlDiko82l7zxknass+nrvkiHX7E2U8VOzuqFN2k1dcb/BF/Fmle/so/5T+S5wYJ1l9v6I7z5z5LGw2HjCKjFJKKSSWSSWiS5GjMzPWXQ1rFY2iNoh9iEgAAAAAAAAAAAAAAAAAAAAAAABot7NgrFUrRfDVhd058m1Zxf7L/ACMuLJyT17NTV6WM1enS0dp+X3qcnFxdpJprVNWa77lvExPZx1qzWdphjxHrd52bDYWBnXrQp08m3nK11GK1l5e+xiy5K1rvLZ0mnvmyctPx8lzbMwEKNOMIK0Yqy+bfNvmVFrTad5djixVxUilI6Q9h5ZAAAAAAAAAAAAAAAAAAAAAAAAAAAPPWoxl7UU+9JjeUTEPNHA0r3VKF+fBC/nYnmnbu8+zp32j8Hqp00tFbuIe4h9wAAAAAAAAAAAAA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ITEhUSEBAWFRIRFxYWFRcQFxAVFRUVFRUXGBYVExUaHSggGBolHRcWITEhJSkrLi4uFx8zODMsNygtLisBCgoKDg0OGxAQGi0lICUvLS0tNS0tLS0vLS81LS0tLy0tNS0tLS0tLSstLS0tLS0tLS0tLS0tLS0tLS0tLS0tL//AABEIAOMA3gMBEQACEQEDEQH/xAAbAAEAAgMBAQAAAAAAAAAAAAAAAQcCBQYEA//EAEIQAAIBAgMEBgcECQMFAQAAAAABAgMRBCExBQYSURNBYXGBkQciMqGxwfAjQlLRFFNicoKSsuHxNENzJDNEosIX/8QAGwEBAAIDAQEAAAAAAAAAAAAAAAEFAwQGAgf/xAA3EQEAAgECBAMFBQgDAQEAAAAAAQIDBBEFEiExQVFhE3GxwfAigZGh0RQjMjNCUuHxYnKiNBX/2gAMAwEAAhEDEQA/ALxAAAAAAAAAAAAAAAAAAAAAAAAAAAAAAAAAAAAAAAAAAAAAOX2hvrRo4iVGdOb4GlKUbZNq/svO2azN3Fob5Kc0TCrzcVxYcs47RPTxeyjvdgpf+Ql++px+KMdtHnj+lmrxLS2/ret7dwqsniaSuuJfaQ056mP2GT+2fwZv2rD/AHx+MNRjN+8JB2g51LddOPq+cmr+FzZx8PzW6z097Ty8X0+Odo3n3f5Tu/vfTxVZ0lTlB8LlFyafFbVWWjtn4M86jR2w15pnd70nEqai/JEbOnNNYgAAAAAAAAAAAAAAAAAAAAAAAAArffXdmXTTxP6RTjCo81UvFp8KVo5Pi06lfsLfRaqOWMfLMzHk53iWi+3OabRET59P13cVXVn6suLRXV0n2q6XwLSJnZSbRvs3Ozd261ajUrRcVCCk1xXvNwV5JJad7NbLq6Y8kU8Z+bc0/D75cU5onaI3/Jpk2bWyvnZ3O4OxaMpLEdNx1YfcXq9G2restZdavp3lTr8+SPsbbRPj5uh4TpsM7ZYtvaPDy+vwWGipdAkAAAAAAAAAAAAAAAAAAAAAAAA+GNxMadOVSXswi5PuSueqVm1orHi8ZMkY6Tee0dVT0aeI2jiHxS1u23dxpQvol5JLr82dBe2PSY+kf5lyNK5tfn6z+kQ3u9mzaOFwkadOK46s1xSlZzkoptu/K/DksszT0eW+bNzW7RH3QsOJYMWl03JjjrM9/GfFv9z8NbAwi/vxk3/G2/g0amsvvqLT5fJY8Px8ujrE+MT+f+HBbnYSFTEdFVgpRnCas9U0k7xfU8tS3117Uxc9Z6xMOf4ZipkzzS8bxMS9e29lVdn1oVaNRuLb4ZPLTWnNaPLz8DHhzV1VJreOv11ZNTpsmgyRfHPTwn5SsPYG1I4mjGrFWvlJcpLJops+KcV5pLpNLqI1GKMkfUtkYmwAAAAAAAAAAAAAAAAAAAAAAAOd3+r8ODml9+UI+crv3Jm5oK82ePTeVZxe/LpZ9doeT0e4RRw3HbOrKUu20fVXwfmz3xG/Nm28oeODYuXTc3jaZ/Rod98FiquJcuhnKnFcNPo05rh1bfDezb58lyNzQZMNMe3NG/jureK4tTkzb8kzXw26/B3uxqPBQpRatw04Kz7IpFPlne9p9Z+LotPTkxVr5RHwVrsePRbTUfw1pw8JccV8UXmf7ek39IlzGl/d8QiP+Ux8Ydpv3QUsFNvWDhJd/El8Gyr0Fts0eq74rSLaW3ptLXejKo+hqR6o1LrxivyM/E4/eRPp82vwOZnDaPX5O1K1dAAAAAAAAAAAAAAAAAAAAAAADk/ST/pY/wDLH+mZYcN/mz7v0U/G/wD5498fN79y5p4Ojbqi0++MpJ/AwayNs9ve2uG2i2lpMeXzbxxNZvCQFbYvYeMeNlXhR0rccXKUFFpTvFvO9mkvMuq6nBGnik28HMX0Wrtq5y1r/VvHWPN1G+1W2Cq/tcC85xNDQxvnr9eC24rbbS29dvi1foyh9jUlzqW8or8zPxOf3kR6fNq8Dj9zafX5O2K1dgAAAAAAAAAAAAAAAAAAAAAADSb5YPpcJVSWcFxrvhm7eF14m1o8nJmrP3NDiWL2mmtHl1/BrPRxieLDyh105vykrr38Rm4lTly7+cNbgmTm0818p+PX9XXFeuACOFAcZ6S8ValTpXznNyfdBW+MkWfDKb3m3ko+OZNsVaec/D/bZ7j4XgwlO+s05v8Aid17rGtrb82e3p0bvDMfJpa+vX8f8OhNVvgAAAAAAAAAAAAAAAAAAAAAADGcbqz0eoRMb9Fd7u1P0THzw8naE3wK/wDNSfinb+IutTHt9NGSO8df1czobfsmtthntPT5x9eqxUyldOkABWW+s5V8cqMfu8FNd8vWb/8AZeReaGIxaebz6y5Xiczn1kYq+kfj9fksbCUVCCjFZRSS7krIpJmZneXUVrFYiseD7kPQAAAAAAAAAAAAAAAAAAAAAAAAcH6RNntSp4mGt1CTXU1nCXxXgi24bliYnFb683O8bwTE1z190/KXX7HxnTUadT8cU332zXncrctOS818l5p8vtcVcnnD2mNmRICvN0qLxGNrYp5xhKXC/wBqd1FLuj8i31lvZYK4o+vqXO8NpOfVW1E9o32+/t+Sw0iodEkAAAAAAAAAAAAAAAAAAAAAD44nFQpxc6k1GK1cmkia1m07Q8ZMlccc152hzOO37w0cqcZ1O1Lhj5vP3G1XR3nv0VOXjeCs7ViZ/L4/o1FX0h1Pu4eK/elKXwSM0aGvjZpW49ef4aR+P+nmxm+3TUp0q2HTU1ZOEmrPVOzT0eZ6ppfZ3i1Ldni/F/bY5x5adJ8m79HGO4qDpN+tSldLlGeat/FxGLXxvk5ojusOC5othnH41n8pdiaK5anerGOlhas07S4eGL7ZvhVvMzaesWy1iWnr8vstPa0eXx6OK2HvXRwtCNOnQnKebk5OEU5vV3V21ollokb2fT3zZJtM9PBS6bimLT4YpSkzPj4dX1//AESr+oh/NO54/Ya+Z/8Au5f7I/N7cD6Qot2rUHFc6b4vOLt8TxbQz/TLPi47WZ2yU2907ur2btajXV6NRStqtJLvi80al8dqTtaFxg1OLPG+O273I8M4AAAAAAAAAAAAAAAAARJgUzvFt6piJ8VR2ivYgs1H85dpc4sVccbQ4nVarJqr727eEeENM3PlbvfyRk6tf7EMuF9b97/Ml53jwTGFuXmwibbt9uXtLocVByfq1PUl3Sas/CSj7zBqac+OfTq3+G54w6isz2npP171vJlQ7Jw/pOx7UKdFP225y7o5R97f8pvaKm8zZRcbzbVrjjx6z9yu1H6/wWDnJk4WtMvP4MlG+/dMav4l4obk18npwuJnTkp05uMlmnHL6XYRasWjaU48l8duas7TC190dp1MRh1Uq24uKUXwq17dbXMp8+OKX2h2XDtRfPgi9+++zeGFvAAAAAAAAAAAAAAAADGegRPZQ3A08/ad/DsL2Hz+0bTy+TKKJeJlnwkvO6Ggnd8ZySaV/LUj0ZaxMxuuPdfayr4eM2/WiuGp2Sjq336+JTZsc0vs7PQ6mM+CL+Paff8AXVWe9+1liMTKcXeC9WFuuMdH4tyfiWeDH7OkRLmtdn9vntaO0dIauHeZ1dZnYPO7FxCYlgsvrQPfdZ/o4/0z/wCSXwiVWs/mfc6vgu/7N185+TrTVWwAAAAAAAAAAAAAAAAhgUrvFQ6PFV4aJVJWv1RbureZc4Z3pEuI1uPkz3r6y8EZfX5mZpzD6B4RKQTEbvg49b+r/MhmienR7MNjKkIzjCUoxqLhmouylHk+f92RNInrMFct8cTFbd+/q8dSOeuujsekVnoyg/Pl81zQhFn2TJY5hiwQxdiHuOi4d1MH0WFpQtZ8KbvreXrO/nbwKXNbmyTLt9Di9lp6V9N/vnq3JibYAAAAAAAAAAAAAAAAMCsfSXgeHEQqrStHq/FTsm/Jx95ZaO29Zr5OY41i5csX/uj4fUOTivD3vxN1Rylytq0u/wCSG5Fd0WfVrzl8kE7xHdNOkl2vm9SYhFrzKZytpqEVjdi43Wbz7OfYQ9RO09Hyk2tVdc11eBD3G09n1hK/b2rXxPTxaNiXeQiPc9+7+A/SMRCk/ZbvJrqjHN919PExZsnJSZbmi03t81aeHj7oXRTjZFK7dmAAAAAAAAAAAAAAAAAAOf322b02Fnwq86f2kefq34ku+LfkjPpsnJkhXcT0/ttPO3eOsKlcb8/ruLjZxu+yY00s0s+fWTsTeWYeWHH2/Ebp5XznUz6/J27yHuK9ExfYuV+aCZhku8PKZRv1eTaJRE7MVC2efn/cjZM23dz6NMOnKrU4dFGKb1Td3JLyj7jQ11u0Og4Dj/jvMeUR81hFe6IAAAAAAAAAAAAAAAAAAESQFL7ZwipV6tOPswnJK/K+XusXmK3NSJlwWsxRiz2pHaJeFyX+DI19pYSkuv4/JB7iJZK/UrL66gidk2yDzuw+v8kPW+44J6eT0/sE82wvq/y5glPF2EvOy2ty9n9FhoJq05+vLvlmr9qjwrwKbUX5sky7bhuD2OmrE956z9/+Nm/MDeAAAAAAAAAAAAAAAAAABDAqbftL9NqcP7F+/gjn8C20m/socdxbljVW+74NA4vrsbKt3iOzKMUtES8zMz3ZBCAlAENEJ32LeIN4ZUocTUbPNpebImdo3e6V5rRHmvKhGytyKF9B226PoAAAAAAAAAAAAAAAAAAAEMCpN853xtbscV5Qii4038qHFcVnfVX+74Q0hnV6QgJSBCAkIAD17HiniKKejq0/60eMv8E+5saT+fT/ALR8V1Q0KN3rIAAAAAAAAAAAAAAAAAAAMZySTb0Wb7giZ2UntLF9LVqVf1k5SXc3l7rF5jry0iHBanJ7TLa/nMvMe2uAAJJEBIQAH0wdThqQlf2ZRfk0zzaN6zDLhty5K28pheMGUT6AyAAAAAAAAAAAAAAAAAAADQ767Q6HC1M/WqLo4981n5R4mZtPTmyQ0OJZ/Zae3nPT8f8ACpUXLiZSEAAAACQCAASuXdzH9Nh6dS+bilL96OUvemUmWnJeYd3o80ZsNb+nX3tmY2yAAAAAAAAAAAAAAAAAENgVh6QdqdLiOii/UoK3fN+0/DJeDLTSY+WnN5uT4xqfaZvZx2r8XLm2pkgAAACAAC4SgDsvRztThqSw8n6tRcUeycVml3x/pNHW494548F9wTU8t5wz2nrHvWOiudMAAAAAAAAAAAAAAAAAHnx+JjTpzqSdlCLk79iJrG8xDHlyRjpN58IUhWquUnKXtSbk+9u7L2IiI2cFe02tNp8WJLwkIAAAAEoAAQEvRs/FulUhUjrTkpd9nmvFXXieb15qzVlwZZxZIvHhO67sPUUoqUXdSSafNNXTKKejvYmJjeH0CQAAAAAAAAAAAAAAABzPpAjN4OXBpxw4/wBy/wCfCzY0sxGTqrOLVtbTTy+cb+5WbwFVK/Rya5xtJe7vLKMtPNzNtJliN4jePR50zJE7taazHdJLykCAAAABASLWyzb6lqJnbumKzM7Q9EsFUVnKDV8knk2+SjqzHGSs9ma2nyViJtG2/bz/AA7rc3Xp1I4alCsrTjGzXJL2U+3htcqM01m8zXs7LRUvTBSuTvEf6/JtjG2gAAAAAAAAAAAAAAABhWgpJxkk1JWaeaaeqaCLRExtKvdqYKWDqKGtCq/s5P7jesJPu0/yb1be1jfxju5/JjnR5OT+ie0+XpLx43B06msU7ZX0fg0TW0x2MmOto2mN2gx+CdJ3vxU3pLK8XymvnobOPLv0lVanScn2q9nmM7RAICQAB68BgHUzbtBdfW3yj+ZhyZeXpDe0+km/2rdm6XBRj6kc3lzlJ9S5s1tpvPVYzamCvSPd5y6vdfd9w+2r51paJ59Gn91ftc34c76+bNv9mvb4rHQ6OaT7bN1vP/mPL6/V1MY2NdZpAAAAAAAAAAAAAAAAAAHl2hgoVoSp1I3jJZ/Jp9TXM9VtNZ3hjy4qZaTS8bxKvMVg54ar0NTNP/tT0U48nykvrqN7eL156/e5/ltp8nscnaf4Z8/SWOJpKUXGaTT6tTzDLaPCXK1KbhJwf3dHzXUbuK3NVR6nFyX6dkGRrgEAffBYZ1JW+6va/JGLJk5ekNzS4Oeeaezo5OMI2VlGCzsacbzOy3tMUrvPaG63T2O6kliqqy/2YvqX6x9r6vPkeM+Tlj2dfvZ9BppyWjUZI/6x5R5/X6O2jGxqLlIAAAAAAAAAAAAAAAAAAAANdtzZMMTTdOa7YyWsZdUkZMeSaW3hrarTU1GOaW+70lXk4VKU3QrK1SOj6px6pRfX9dpuTETHNXt8FFWbUt7HL/FH5x6NVtzD2cZ88n8jJht9rZh1uPfHv5NabapQAbCYhv8AZVPgp3erV/F9ZoXnmle4qRSu3k2+7uyXiZKU1/08HfP/AHZr/wCV1+Xd5yX9lG0fxfBk0uD9rtzWj93H/qf0hYdOFkaLoGYAAAAAAAAAAAAAAAAAAAAAADV7d2LTxMOGatKOcJx9qD7OzsMmPJOOd4auq0lNRTlt38J8lc7Zozip0K8ftafrRcb2nH8a5/XI3ImOl69lJMX+1gy/xbdPWPNznEb6j2LhDKlDiko82l7zxknass+nrvkiHX7E2U8VOzuqFN2k1dcb/BF/Fmle/so/5T+S5wYJ1l9v6I7z5z5LGw2HjCKjFJKKSSWSSWiS5GjMzPWXQ1rFY2iNoh9iEgAAAAAAAAAAAAAAAAAAAAAAABot7NgrFUrRfDVhd058m1Zxf7L/ACMuLJyT17NTV6WM1enS0dp+X3qcnFxdpJprVNWa77lvExPZx1qzWdphjxHrd52bDYWBnXrQp08m3nK11GK1l5e+xiy5K1rvLZ0mnvmyctPx8lzbMwEKNOMIK0Yqy+bfNvmVFrTad5djixVxUilI6Q9h5ZAAAAAAAAAAAAAAAAAAAAAAAAAAAPPWoxl7UU+9JjeUTEPNHA0r3VKF+fBC/nYnmnbu8+zp32j8Hqp00tFbuIe4h9wAAAAAAAAAAAAA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img2.timeinc.net/health/images/gallery/living/bathing-suit-slim-swimmer-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15067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zapatos</a:t>
            </a:r>
            <a:r>
              <a:rPr lang="en-US" dirty="0" smtClean="0"/>
              <a:t> (de </a:t>
            </a:r>
            <a:r>
              <a:rPr lang="en-US" dirty="0" err="1" smtClean="0"/>
              <a:t>tenis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AutoShape 2" descr="Image result for tennis sho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s-media-cache-ak0.pinimg.com/736x/cf/a2/58/cfa258fc88436cb491a0a9ebe00334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715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almacén</a:t>
            </a:r>
            <a:endParaRPr lang="en-US" dirty="0"/>
          </a:p>
        </p:txBody>
      </p:sp>
      <p:pic>
        <p:nvPicPr>
          <p:cNvPr id="1026" name="Picture 2" descr="Image result for department store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8276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0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(blue)jeans</a:t>
            </a:r>
            <a:endParaRPr lang="en-US" dirty="0"/>
          </a:p>
        </p:txBody>
      </p:sp>
      <p:pic>
        <p:nvPicPr>
          <p:cNvPr id="24578" name="Picture 2" descr="http://matchem.com/wp-content/uploads/2015/03/533ca89b8af6besq-jeans-081512-x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227757" cy="408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9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caja</a:t>
            </a:r>
            <a:endParaRPr lang="en-US" dirty="0"/>
          </a:p>
        </p:txBody>
      </p:sp>
      <p:pic>
        <p:nvPicPr>
          <p:cNvPr id="2050" name="Picture 2" descr="Image result for cash reg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41959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centro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endParaRPr lang="en-US" dirty="0"/>
          </a:p>
        </p:txBody>
      </p:sp>
      <p:pic>
        <p:nvPicPr>
          <p:cNvPr id="3074" name="Picture 2" descr="Image result for 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137275" cy="38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cliente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4098" name="Picture 2" descr="Image result for shopping customer and cle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15" y="20574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7239000" y="1143000"/>
            <a:ext cx="304800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6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dependiente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5122" name="Picture 2" descr="Image result for shopping customer and cle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1518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667000" y="12192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5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dinero</a:t>
            </a:r>
            <a:endParaRPr lang="en-US" dirty="0"/>
          </a:p>
        </p:txBody>
      </p:sp>
      <p:pic>
        <p:nvPicPr>
          <p:cNvPr id="6146" name="Picture 2" descr="Image result for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7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efectivo</a:t>
            </a:r>
            <a:endParaRPr lang="en-US" dirty="0"/>
          </a:p>
        </p:txBody>
      </p:sp>
      <p:pic>
        <p:nvPicPr>
          <p:cNvPr id="7170" name="Picture 2" descr="Image result for mon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40603"/>
            <a:ext cx="6403975" cy="314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70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mercado</a:t>
            </a:r>
            <a:r>
              <a:rPr lang="en-US" dirty="0" smtClean="0"/>
              <a:t> al </a:t>
            </a:r>
            <a:r>
              <a:rPr lang="en-US" dirty="0" err="1" smtClean="0"/>
              <a:t>aire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endParaRPr lang="en-US" dirty="0"/>
          </a:p>
        </p:txBody>
      </p:sp>
      <p:pic>
        <p:nvPicPr>
          <p:cNvPr id="8194" name="Picture 2" descr="Image result for open air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9545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 par de </a:t>
            </a:r>
            <a:r>
              <a:rPr lang="en-US" dirty="0" err="1" smtClean="0"/>
              <a:t>zapatos</a:t>
            </a:r>
            <a:endParaRPr lang="en-US" dirty="0"/>
          </a:p>
        </p:txBody>
      </p:sp>
      <p:pic>
        <p:nvPicPr>
          <p:cNvPr id="9218" name="Picture 2" descr="Image result for pair of 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48" y="1648878"/>
            <a:ext cx="4940300" cy="39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precio</a:t>
            </a:r>
            <a:endParaRPr lang="en-US" dirty="0"/>
          </a:p>
        </p:txBody>
      </p:sp>
      <p:pic>
        <p:nvPicPr>
          <p:cNvPr id="10242" name="Picture 2" descr="Image result for pricet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715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12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rebaja</a:t>
            </a:r>
            <a:endParaRPr lang="en-US" dirty="0"/>
          </a:p>
        </p:txBody>
      </p:sp>
      <p:pic>
        <p:nvPicPr>
          <p:cNvPr id="11266" name="Picture 2" descr="Image result for disco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79361"/>
            <a:ext cx="3352800" cy="32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blusa</a:t>
            </a:r>
            <a:endParaRPr lang="en-US" dirty="0"/>
          </a:p>
        </p:txBody>
      </p:sp>
      <p:pic>
        <p:nvPicPr>
          <p:cNvPr id="23554" name="Picture 2" descr="http://www.polyvore.com/cgi/img-thing?.out=jpg&amp;size=l&amp;tid=52169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regalo</a:t>
            </a:r>
            <a:endParaRPr lang="en-US" dirty="0"/>
          </a:p>
        </p:txBody>
      </p:sp>
      <p:pic>
        <p:nvPicPr>
          <p:cNvPr id="12290" name="Picture 2" descr="Image result for gi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35282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tarjeta</a:t>
            </a:r>
            <a:r>
              <a:rPr lang="en-US" dirty="0" smtClean="0"/>
              <a:t> de </a:t>
            </a:r>
            <a:r>
              <a:rPr lang="en-US" dirty="0" err="1" smtClean="0"/>
              <a:t>crédito</a:t>
            </a:r>
            <a:endParaRPr lang="en-US" dirty="0"/>
          </a:p>
        </p:txBody>
      </p:sp>
      <p:pic>
        <p:nvPicPr>
          <p:cNvPr id="13314" name="Picture 2" descr="Image result for credit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968"/>
            <a:ext cx="4724400" cy="33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tienda</a:t>
            </a:r>
            <a:endParaRPr lang="en-US" dirty="0"/>
          </a:p>
        </p:txBody>
      </p:sp>
      <p:pic>
        <p:nvPicPr>
          <p:cNvPr id="14338" name="Picture 2" descr="Image result for st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94375" cy="38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9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vendedor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15362" name="Picture 2" descr="Image result for ven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83" y="1980152"/>
            <a:ext cx="6667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/>
          <a:lstStyle/>
          <a:p>
            <a:r>
              <a:rPr lang="en-US" dirty="0" smtClean="0"/>
              <a:t>Describing the Color of Clothing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blusa</a:t>
            </a:r>
            <a:r>
              <a:rPr lang="en-US" dirty="0" smtClean="0"/>
              <a:t> </a:t>
            </a:r>
            <a:r>
              <a:rPr lang="en-US" dirty="0" err="1" smtClean="0"/>
              <a:t>amarilla</a:t>
            </a:r>
            <a:endParaRPr lang="en-US" dirty="0"/>
          </a:p>
        </p:txBody>
      </p:sp>
      <p:sp>
        <p:nvSpPr>
          <p:cNvPr id="2" name="AutoShape 2" descr="Image result for tennis sho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4" name="Picture 2" descr="http://cdn.cichic.com/media/catalog/product/cache/1/image/5e06319eda06f020e43594a9c230972d/1/1/11176875376-1/yellow-beading-band-collar-long-sleeve-chiffon-bl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88036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5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pantalones</a:t>
            </a:r>
            <a:r>
              <a:rPr lang="en-US" dirty="0" smtClean="0"/>
              <a:t> </a:t>
            </a:r>
            <a:r>
              <a:rPr lang="en-US" dirty="0" err="1" smtClean="0"/>
              <a:t>anaranjados</a:t>
            </a:r>
            <a:endParaRPr lang="en-US" dirty="0"/>
          </a:p>
        </p:txBody>
      </p:sp>
      <p:sp>
        <p:nvSpPr>
          <p:cNvPr id="2" name="AutoShape 2" descr="Image result for tennis sho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0" name="Picture 2" descr="https://www.jazzyape.com/media/catalog/product/cache/1/image/1200x1200/9df78eab33525d08d6e5fb8d27136e95/o/r/orange-pa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83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ropa</a:t>
            </a:r>
            <a:r>
              <a:rPr lang="en-US" dirty="0" smtClean="0"/>
              <a:t> </a:t>
            </a:r>
            <a:r>
              <a:rPr lang="en-US" dirty="0" err="1" smtClean="0"/>
              <a:t>azul</a:t>
            </a:r>
            <a:endParaRPr lang="en-US" dirty="0"/>
          </a:p>
        </p:txBody>
      </p:sp>
      <p:sp>
        <p:nvSpPr>
          <p:cNvPr id="2" name="AutoShape 2" descr="Image result for tennis sho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http://fashionsmashionblog.files.wordpress.com/2011/10/cobalt-blue-clothes-and-accesso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18089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sandalias</a:t>
            </a:r>
            <a:r>
              <a:rPr lang="en-US" dirty="0" smtClean="0"/>
              <a:t> </a:t>
            </a:r>
            <a:r>
              <a:rPr lang="en-US" dirty="0" err="1" smtClean="0"/>
              <a:t>blancas</a:t>
            </a:r>
            <a:endParaRPr lang="en-US" dirty="0"/>
          </a:p>
        </p:txBody>
      </p:sp>
      <p:sp>
        <p:nvSpPr>
          <p:cNvPr id="2" name="AutoShape 2" descr="Image result for tennis sho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842" name="Picture 2" descr="http://www.allwshoes.com/wp-content/uploads/2014/03/04/1/270-Salt-Water-Sandals-Outer-Bank-on-It-Sandal-in-Whit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07335"/>
            <a:ext cx="3352800" cy="47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9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camiseta</a:t>
            </a:r>
            <a:r>
              <a:rPr lang="en-US" dirty="0" smtClean="0"/>
              <a:t> </a:t>
            </a:r>
            <a:r>
              <a:rPr lang="en-US" dirty="0" err="1" smtClean="0"/>
              <a:t>gris</a:t>
            </a:r>
            <a:endParaRPr lang="en-US" dirty="0"/>
          </a:p>
        </p:txBody>
      </p:sp>
      <p:sp>
        <p:nvSpPr>
          <p:cNvPr id="2" name="AutoShape 2" descr="Image result for tennis sho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8" name="Picture 2" descr="http://i3.stycdn.net/images/2011/11/47/article/kt54/kt5498603/carhartt-exec-t-shirt-grau-1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59769"/>
            <a:ext cx="3144763" cy="346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bolsa</a:t>
            </a:r>
            <a:endParaRPr lang="en-US" dirty="0"/>
          </a:p>
        </p:txBody>
      </p:sp>
      <p:pic>
        <p:nvPicPr>
          <p:cNvPr id="22530" name="Picture 2" descr="http://www.shayspursecleaner.com/images/pu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3949729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cartera</a:t>
            </a:r>
            <a:r>
              <a:rPr lang="en-US" dirty="0" smtClean="0"/>
              <a:t> </a:t>
            </a:r>
            <a:r>
              <a:rPr lang="en-US" dirty="0" err="1" smtClean="0"/>
              <a:t>marrón</a:t>
            </a:r>
            <a:endParaRPr lang="en-US" dirty="0"/>
          </a:p>
        </p:txBody>
      </p:sp>
      <p:sp>
        <p:nvSpPr>
          <p:cNvPr id="2" name="AutoShape 2" descr="Image result for tennis sho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4" name="Picture 2" descr="http://www.britishwatchcompany.com/images/mens-carson-inttraveler-brown-leather-wallet-p7952-8338_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52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7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corbata</a:t>
            </a:r>
            <a:r>
              <a:rPr lang="en-US" dirty="0" smtClean="0"/>
              <a:t> </a:t>
            </a:r>
            <a:r>
              <a:rPr lang="en-US" dirty="0" err="1" smtClean="0"/>
              <a:t>morada</a:t>
            </a:r>
            <a:endParaRPr lang="en-US" dirty="0"/>
          </a:p>
        </p:txBody>
      </p:sp>
      <p:sp>
        <p:nvSpPr>
          <p:cNvPr id="2" name="AutoShape 2" descr="Image result for tennis sho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0" name="Picture 2" descr="http://ep.yimg.com/ca/I/yhst-67280560111016_2269_93186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botas</a:t>
            </a:r>
            <a:r>
              <a:rPr lang="en-US" dirty="0" smtClean="0"/>
              <a:t> </a:t>
            </a:r>
            <a:r>
              <a:rPr lang="en-US" dirty="0" err="1" smtClean="0"/>
              <a:t>negras</a:t>
            </a:r>
            <a:endParaRPr lang="en-US" dirty="0"/>
          </a:p>
        </p:txBody>
      </p:sp>
      <p:sp>
        <p:nvSpPr>
          <p:cNvPr id="2" name="AutoShape 2" descr="Image result for tennis sho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www.fashionxtrends.com/wp-content/uploads/2015/06/black-boots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378154" cy="435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93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abrigo</a:t>
            </a:r>
            <a:r>
              <a:rPr lang="en-US" dirty="0" smtClean="0"/>
              <a:t> </a:t>
            </a:r>
            <a:r>
              <a:rPr lang="en-US" dirty="0" err="1" smtClean="0"/>
              <a:t>rojo</a:t>
            </a:r>
            <a:endParaRPr lang="en-US" dirty="0"/>
          </a:p>
        </p:txBody>
      </p:sp>
      <p:sp>
        <p:nvSpPr>
          <p:cNvPr id="2" name="AutoShape 2" descr="Image result for tennis sho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http://www.polyvore.com/cgi/img-thing?.out=jpg&amp;size=l&amp;tid=140155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145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20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falda</a:t>
            </a:r>
            <a:r>
              <a:rPr lang="en-US" dirty="0" smtClean="0"/>
              <a:t> </a:t>
            </a:r>
            <a:r>
              <a:rPr lang="en-US" dirty="0" err="1" smtClean="0"/>
              <a:t>rosada</a:t>
            </a:r>
            <a:endParaRPr lang="en-US" dirty="0"/>
          </a:p>
        </p:txBody>
      </p:sp>
      <p:sp>
        <p:nvSpPr>
          <p:cNvPr id="2" name="AutoShape 2" descr="Image result for tennis sho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8" name="Picture 2" descr="https://cdnb.lystit.com/photos/2012/02/13/hm-pink-skirt-product-1-2891491-83618513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660164" cy="4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suéter</a:t>
            </a:r>
            <a:r>
              <a:rPr lang="en-US" dirty="0" smtClean="0"/>
              <a:t> </a:t>
            </a:r>
            <a:r>
              <a:rPr lang="en-US" dirty="0" err="1" smtClean="0"/>
              <a:t>verde</a:t>
            </a:r>
            <a:endParaRPr lang="en-US" dirty="0"/>
          </a:p>
        </p:txBody>
      </p:sp>
      <p:sp>
        <p:nvSpPr>
          <p:cNvPr id="2" name="AutoShape 2" descr="Image result for tennis sho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4" name="Picture 2" descr="https://s-media-cache-ak0.pinimg.com/236x/77/b1/78/77b178fd47668c52efa56e7914b1dd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3733800" cy="53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5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botas</a:t>
            </a:r>
            <a:endParaRPr lang="en-US" dirty="0"/>
          </a:p>
        </p:txBody>
      </p:sp>
      <p:pic>
        <p:nvPicPr>
          <p:cNvPr id="21506" name="Picture 2" descr="http://www.leatherup.com/images/product/large/X-1481-boot-1.jpg;/images/product/large/X-1481-boo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923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4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calcetines</a:t>
            </a:r>
            <a:endParaRPr lang="en-US" dirty="0"/>
          </a:p>
        </p:txBody>
      </p:sp>
      <p:pic>
        <p:nvPicPr>
          <p:cNvPr id="20482" name="Picture 2" descr="http://cdn.shopify.com/s/files/1/0263/8267/products/Corgi-Socks-FG0001_2_color_sock.jpg?v=14055443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4145757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camisa</a:t>
            </a:r>
            <a:endParaRPr lang="en-US" dirty="0"/>
          </a:p>
        </p:txBody>
      </p:sp>
      <p:pic>
        <p:nvPicPr>
          <p:cNvPr id="19458" name="Picture 2" descr="http://www.fellsman.org.uk/wp-content/uploads/2013/04/POLO-SHIRT-ROYAL-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16167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24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camiseta</a:t>
            </a:r>
            <a:endParaRPr lang="en-US" dirty="0"/>
          </a:p>
        </p:txBody>
      </p:sp>
      <p:pic>
        <p:nvPicPr>
          <p:cNvPr id="18434" name="Picture 2" descr="http://illinoisarborist.org/wp-content/uploads/2014/02/t-shi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145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144</Words>
  <Application>Microsoft Office PowerPoint</Application>
  <PresentationFormat>On-screen Show (4:3)</PresentationFormat>
  <Paragraphs>56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Vocabulario</vt:lpstr>
      <vt:lpstr>el abrigo</vt:lpstr>
      <vt:lpstr>los (blue)jeans</vt:lpstr>
      <vt:lpstr>la blusa</vt:lpstr>
      <vt:lpstr>la bolsa</vt:lpstr>
      <vt:lpstr>las botas</vt:lpstr>
      <vt:lpstr>los calcetines</vt:lpstr>
      <vt:lpstr>la camisa</vt:lpstr>
      <vt:lpstr>la camiseta</vt:lpstr>
      <vt:lpstr>la cartera</vt:lpstr>
      <vt:lpstr>la chaqueta</vt:lpstr>
      <vt:lpstr>el cinturón</vt:lpstr>
      <vt:lpstr>la corbata</vt:lpstr>
      <vt:lpstr>la falda</vt:lpstr>
      <vt:lpstr>las gafas de sol</vt:lpstr>
      <vt:lpstr>los guantes</vt:lpstr>
      <vt:lpstr>el impermeable</vt:lpstr>
      <vt:lpstr>las medias</vt:lpstr>
      <vt:lpstr>los pantalones</vt:lpstr>
      <vt:lpstr>los pantalones cortos</vt:lpstr>
      <vt:lpstr>la ropa</vt:lpstr>
      <vt:lpstr>la ropa interior</vt:lpstr>
      <vt:lpstr>las sandalias</vt:lpstr>
      <vt:lpstr>el sombrero</vt:lpstr>
      <vt:lpstr>el suéter</vt:lpstr>
      <vt:lpstr>el traje</vt:lpstr>
      <vt:lpstr>el traje de baño</vt:lpstr>
      <vt:lpstr>los zapatos (de tenis)</vt:lpstr>
      <vt:lpstr>el almacén</vt:lpstr>
      <vt:lpstr>la caja</vt:lpstr>
      <vt:lpstr>el centro comercial</vt:lpstr>
      <vt:lpstr>el/la cliente/a</vt:lpstr>
      <vt:lpstr>el/la dependiente/a</vt:lpstr>
      <vt:lpstr>el dinero</vt:lpstr>
      <vt:lpstr>el efectivo</vt:lpstr>
      <vt:lpstr>el mercado al aire libre</vt:lpstr>
      <vt:lpstr>un par de zapatos</vt:lpstr>
      <vt:lpstr>el precio</vt:lpstr>
      <vt:lpstr>la rebaja</vt:lpstr>
      <vt:lpstr>el regalo</vt:lpstr>
      <vt:lpstr>la tarjeta de crédito</vt:lpstr>
      <vt:lpstr>la tienda</vt:lpstr>
      <vt:lpstr>el/la vendedor/a</vt:lpstr>
      <vt:lpstr>Describing the Color of Clothing</vt:lpstr>
      <vt:lpstr>la blusa amarilla</vt:lpstr>
      <vt:lpstr>los pantalones anaranjados</vt:lpstr>
      <vt:lpstr>la ropa azul</vt:lpstr>
      <vt:lpstr>las sandalias blancas</vt:lpstr>
      <vt:lpstr>la camiseta gris</vt:lpstr>
      <vt:lpstr>la cartera marrón</vt:lpstr>
      <vt:lpstr>la corbata morada</vt:lpstr>
      <vt:lpstr>las botas negras</vt:lpstr>
      <vt:lpstr>el abrigo rojo</vt:lpstr>
      <vt:lpstr>la falda rosada</vt:lpstr>
      <vt:lpstr>el suéter verde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BSD</dc:creator>
  <cp:lastModifiedBy>BSD</cp:lastModifiedBy>
  <cp:revision>9</cp:revision>
  <dcterms:created xsi:type="dcterms:W3CDTF">2015-11-30T12:55:23Z</dcterms:created>
  <dcterms:modified xsi:type="dcterms:W3CDTF">2016-11-29T14:04:00Z</dcterms:modified>
</cp:coreProperties>
</file>