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EB2B-E813-4D32-BA8E-69E0CE87A41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E5C9-A938-4109-A42C-EE76E47A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Venir</a:t>
            </a:r>
            <a:r>
              <a:rPr lang="en-US" dirty="0" smtClean="0"/>
              <a:t> e </a:t>
            </a:r>
            <a:r>
              <a:rPr lang="en-US" dirty="0" err="1" smtClean="0"/>
              <a:t>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Tell where the people are coming from and where they are going.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857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images.clipartpanda.com/church-building-clipart-FaithChur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17" y="1686868"/>
            <a:ext cx="2186783" cy="34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886200" y="3505200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Vienes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escuela</a:t>
            </a:r>
            <a:r>
              <a:rPr lang="en-US" sz="3600" dirty="0" smtClean="0"/>
              <a:t>. Vas a la </a:t>
            </a:r>
            <a:r>
              <a:rPr lang="en-US" sz="3600" dirty="0" err="1" smtClean="0"/>
              <a:t>iglesia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18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amigos</a:t>
            </a:r>
            <a:endParaRPr lang="en-US" dirty="0"/>
          </a:p>
        </p:txBody>
      </p:sp>
      <p:pic>
        <p:nvPicPr>
          <p:cNvPr id="2050" name="Picture 2" descr="http://static1.squarespace.com/static/4f59ef5ae4b03e76c579f44b/t/55429a87e4b0e823da2220e7/1430428299137/Boulder-Bookstore_Sam-Hall.jpg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082365" cy="20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boydgaming.net/samstownlv10/media/gallery/ST_Entertain-Movie_Theater-375347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115223" cy="20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886200" y="3657600"/>
            <a:ext cx="16764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Vienen</a:t>
            </a:r>
            <a:r>
              <a:rPr lang="en-US" sz="3600" dirty="0" smtClean="0"/>
              <a:t> de la </a:t>
            </a:r>
            <a:r>
              <a:rPr lang="en-US" sz="3600" dirty="0" err="1" smtClean="0"/>
              <a:t>librería</a:t>
            </a:r>
            <a:r>
              <a:rPr lang="en-US" sz="3600" dirty="0" smtClean="0"/>
              <a:t>. Va</a:t>
            </a:r>
            <a:r>
              <a:rPr lang="en-US" sz="3600" dirty="0"/>
              <a:t>n</a:t>
            </a:r>
            <a:r>
              <a:rPr lang="en-US" sz="3600" dirty="0" smtClean="0"/>
              <a:t> al cine.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67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use-it.unginfo.oslo.no/WP/wp-content/uploads/2011/05/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04978"/>
            <a:ext cx="3230411" cy="18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jango-library.herokuapp.com/static/img/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0695"/>
            <a:ext cx="3933825" cy="18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733800" y="3657599"/>
            <a:ext cx="9906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Viene</a:t>
            </a:r>
            <a:r>
              <a:rPr lang="en-US" sz="3600" dirty="0" smtClean="0"/>
              <a:t> del </a:t>
            </a:r>
            <a:r>
              <a:rPr lang="en-US" sz="3600" dirty="0" err="1" smtClean="0"/>
              <a:t>parque</a:t>
            </a:r>
            <a:r>
              <a:rPr lang="en-US" sz="3600" dirty="0" smtClean="0"/>
              <a:t>. </a:t>
            </a:r>
            <a:r>
              <a:rPr lang="en-US" sz="3600" dirty="0" err="1" smtClean="0"/>
              <a:t>Va</a:t>
            </a:r>
            <a:r>
              <a:rPr lang="en-US" sz="3600" dirty="0" smtClean="0"/>
              <a:t> a la </a:t>
            </a:r>
            <a:r>
              <a:rPr lang="en-US" sz="3600" dirty="0" err="1" smtClean="0"/>
              <a:t>biblioteca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59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estudiantes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endParaRPr lang="en-US" dirty="0"/>
          </a:p>
        </p:txBody>
      </p:sp>
      <p:pic>
        <p:nvPicPr>
          <p:cNvPr id="4098" name="Picture 2" descr="http://www.thinkingpoker.net/images/cafete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vergreen.edu/reccenter/images/gymnasium/gy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70968"/>
            <a:ext cx="377347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886200" y="3657600"/>
            <a:ext cx="12954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Venimos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cafetería</a:t>
            </a:r>
            <a:r>
              <a:rPr lang="en-US" sz="3600" dirty="0" smtClean="0"/>
              <a:t>. </a:t>
            </a:r>
            <a:r>
              <a:rPr lang="en-US" sz="3600" dirty="0" err="1" smtClean="0"/>
              <a:t>Vamos</a:t>
            </a:r>
            <a:r>
              <a:rPr lang="en-US" sz="3600" dirty="0" smtClean="0"/>
              <a:t> al </a:t>
            </a:r>
            <a:r>
              <a:rPr lang="en-US" sz="3600" dirty="0" err="1" smtClean="0"/>
              <a:t>gimnasio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64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Manuel</a:t>
            </a:r>
            <a:endParaRPr lang="en-US" dirty="0"/>
          </a:p>
        </p:txBody>
      </p:sp>
      <p:pic>
        <p:nvPicPr>
          <p:cNvPr id="5122" name="Picture 2" descr="http://www.unialliance.ac.uk/wp-content/uploads/2012/12/Caerleon-Lawn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86322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unicechew.com/site/wp-content/uploads/2015/08/coffe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80019"/>
            <a:ext cx="3113314" cy="18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581400" y="3447889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Viene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universidad</a:t>
            </a:r>
            <a:r>
              <a:rPr lang="en-US" sz="3600" dirty="0" smtClean="0"/>
              <a:t>. </a:t>
            </a:r>
            <a:r>
              <a:rPr lang="en-US" sz="3600" dirty="0" err="1" smtClean="0"/>
              <a:t>Va</a:t>
            </a:r>
            <a:r>
              <a:rPr lang="en-US" sz="3600" dirty="0" smtClean="0"/>
              <a:t> al café.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9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endParaRPr lang="en-US" dirty="0"/>
          </a:p>
        </p:txBody>
      </p:sp>
      <p:pic>
        <p:nvPicPr>
          <p:cNvPr id="6146" name="Picture 2" descr="http://www.updateonwebsite.com/apkasafar_new1final/uae-tours/images/Dubai-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2682184" cy="21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hatspoppinhouston.com/rgallery/fullsize/55a4e8d9431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18363"/>
            <a:ext cx="3146425" cy="20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352800" y="3547697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Vengo</a:t>
            </a:r>
            <a:r>
              <a:rPr lang="en-US" sz="3600" dirty="0" smtClean="0"/>
              <a:t> del </a:t>
            </a:r>
            <a:r>
              <a:rPr lang="en-US" sz="3600" dirty="0" err="1" smtClean="0"/>
              <a:t>museo</a:t>
            </a:r>
            <a:r>
              <a:rPr lang="en-US" sz="3600" dirty="0" smtClean="0"/>
              <a:t>. </a:t>
            </a:r>
            <a:r>
              <a:rPr lang="en-US" sz="3600" dirty="0" err="1" smtClean="0"/>
              <a:t>Voy</a:t>
            </a:r>
            <a:r>
              <a:rPr lang="en-US" sz="3600" dirty="0" smtClean="0"/>
              <a:t> al </a:t>
            </a:r>
            <a:r>
              <a:rPr lang="en-US" sz="3600" dirty="0" err="1" smtClean="0"/>
              <a:t>restaurante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6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Vosotros</a:t>
            </a:r>
            <a:endParaRPr lang="en-US" dirty="0"/>
          </a:p>
        </p:txBody>
      </p:sp>
      <p:pic>
        <p:nvPicPr>
          <p:cNvPr id="7170" name="Picture 2" descr="http://blog.masterpoolsguild.com/Portals/167613/images/Memphis%20P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89125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t/camp-nou-stadiu-barcelona-may-stadium-may-barcelona-spain-46126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1"/>
            <a:ext cx="29470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657600" y="3505200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Venís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piscina</a:t>
            </a:r>
            <a:r>
              <a:rPr lang="en-US" sz="3600" dirty="0" smtClean="0"/>
              <a:t>. </a:t>
            </a:r>
            <a:r>
              <a:rPr lang="en-US" sz="3600" dirty="0" err="1" smtClean="0"/>
              <a:t>Vais</a:t>
            </a:r>
            <a:r>
              <a:rPr lang="en-US" sz="3600" dirty="0" smtClean="0"/>
              <a:t> al </a:t>
            </a:r>
            <a:r>
              <a:rPr lang="en-US" sz="3600" dirty="0" err="1" smtClean="0"/>
              <a:t>estadio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68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http://boldlions.files.wordpress.com/2014/08/labora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8569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erzsenyiradio.hu/wp-content/uploads/2014/11/h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712029" y="3505200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79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Vienen</a:t>
            </a:r>
            <a:r>
              <a:rPr lang="en-US" sz="3600" dirty="0" smtClean="0"/>
              <a:t> del </a:t>
            </a:r>
            <a:r>
              <a:rPr lang="en-US" sz="3600" dirty="0" err="1" smtClean="0"/>
              <a:t>laboratorio</a:t>
            </a:r>
            <a:r>
              <a:rPr lang="en-US" sz="3600" dirty="0" smtClean="0"/>
              <a:t>. Van a la casa.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5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102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Venir e Ir</vt:lpstr>
      <vt:lpstr>Tú</vt:lpstr>
      <vt:lpstr>Los amigos</vt:lpstr>
      <vt:lpstr>Ud.</vt:lpstr>
      <vt:lpstr>Los estudiantes y yo</vt:lpstr>
      <vt:lpstr>Manuel</vt:lpstr>
      <vt:lpstr>Yo</vt:lpstr>
      <vt:lpstr>Vosotros</vt:lpstr>
      <vt:lpstr>Uds.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BSD</dc:creator>
  <cp:lastModifiedBy>BSD</cp:lastModifiedBy>
  <cp:revision>5</cp:revision>
  <dcterms:created xsi:type="dcterms:W3CDTF">2015-09-28T11:44:19Z</dcterms:created>
  <dcterms:modified xsi:type="dcterms:W3CDTF">2016-09-26T14:43:59Z</dcterms:modified>
</cp:coreProperties>
</file>