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1E6-0B44-40E1-AEA4-D4DD12AB1F5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CD2-63B7-47EF-BABB-8A253B6E6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076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1E6-0B44-40E1-AEA4-D4DD12AB1F5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CD2-63B7-47EF-BABB-8A253B6E6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0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1E6-0B44-40E1-AEA4-D4DD12AB1F5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CD2-63B7-47EF-BABB-8A253B6E6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74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1E6-0B44-40E1-AEA4-D4DD12AB1F5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CD2-63B7-47EF-BABB-8A253B6E6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29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1E6-0B44-40E1-AEA4-D4DD12AB1F5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CD2-63B7-47EF-BABB-8A253B6E6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71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1E6-0B44-40E1-AEA4-D4DD12AB1F5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CD2-63B7-47EF-BABB-8A253B6E6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27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1E6-0B44-40E1-AEA4-D4DD12AB1F5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CD2-63B7-47EF-BABB-8A253B6E6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1E6-0B44-40E1-AEA4-D4DD12AB1F5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CD2-63B7-47EF-BABB-8A253B6E6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5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1E6-0B44-40E1-AEA4-D4DD12AB1F5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CD2-63B7-47EF-BABB-8A253B6E6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70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1E6-0B44-40E1-AEA4-D4DD12AB1F5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CD2-63B7-47EF-BABB-8A253B6E6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84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1F1E6-0B44-40E1-AEA4-D4DD12AB1F5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3ECD2-63B7-47EF-BABB-8A253B6E6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26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1F1E6-0B44-40E1-AEA4-D4DD12AB1F59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3ECD2-63B7-47EF-BABB-8A253B6E6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68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gustar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Use the different elements to write a complete sentence with a verb like </a:t>
            </a:r>
            <a:r>
              <a:rPr lang="en-US" dirty="0" err="1" smtClean="0">
                <a:solidFill>
                  <a:schemeClr val="tx1"/>
                </a:solidFill>
              </a:rPr>
              <a:t>gustar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89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</a:t>
            </a:r>
            <a:r>
              <a:rPr lang="en-US" sz="4000" dirty="0" smtClean="0"/>
              <a:t>/fascinate/to comb my hair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(A </a:t>
            </a:r>
            <a:r>
              <a:rPr lang="en-US" sz="4000" dirty="0" err="1" smtClean="0">
                <a:solidFill>
                  <a:srgbClr val="FF0000"/>
                </a:solidFill>
              </a:rPr>
              <a:t>mí</a:t>
            </a:r>
            <a:r>
              <a:rPr lang="en-US" sz="4000" dirty="0" smtClean="0">
                <a:solidFill>
                  <a:srgbClr val="FF0000"/>
                </a:solidFill>
              </a:rPr>
              <a:t>) me </a:t>
            </a:r>
            <a:r>
              <a:rPr lang="en-US" sz="4000" dirty="0" err="1" smtClean="0">
                <a:solidFill>
                  <a:srgbClr val="FF0000"/>
                </a:solidFill>
              </a:rPr>
              <a:t>fascina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peinarme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03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My family and I/interest/toilets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(A mi </a:t>
            </a:r>
            <a:r>
              <a:rPr lang="en-US" sz="4000" dirty="0" err="1" smtClean="0">
                <a:solidFill>
                  <a:srgbClr val="FF0000"/>
                </a:solidFill>
              </a:rPr>
              <a:t>familia</a:t>
            </a:r>
            <a:r>
              <a:rPr lang="en-US" sz="4000" dirty="0" smtClean="0">
                <a:solidFill>
                  <a:srgbClr val="FF0000"/>
                </a:solidFill>
              </a:rPr>
              <a:t> y </a:t>
            </a:r>
            <a:r>
              <a:rPr lang="en-US" sz="4000" dirty="0" err="1" smtClean="0">
                <a:solidFill>
                  <a:srgbClr val="FF0000"/>
                </a:solidFill>
              </a:rPr>
              <a:t>yo</a:t>
            </a:r>
            <a:r>
              <a:rPr lang="en-US" sz="4000" dirty="0" smtClean="0">
                <a:solidFill>
                  <a:srgbClr val="FF0000"/>
                </a:solidFill>
              </a:rPr>
              <a:t>) </a:t>
            </a:r>
            <a:r>
              <a:rPr lang="en-US" sz="4000" dirty="0" err="1" smtClean="0">
                <a:solidFill>
                  <a:srgbClr val="FF0000"/>
                </a:solidFill>
              </a:rPr>
              <a:t>nos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interesan</a:t>
            </a:r>
            <a:r>
              <a:rPr lang="en-US" sz="4000" dirty="0" smtClean="0">
                <a:solidFill>
                  <a:srgbClr val="FF0000"/>
                </a:solidFill>
              </a:rPr>
              <a:t> los </a:t>
            </a:r>
            <a:r>
              <a:rPr lang="en-US" sz="4000" dirty="0" err="1" smtClean="0">
                <a:solidFill>
                  <a:srgbClr val="FF0000"/>
                </a:solidFill>
              </a:rPr>
              <a:t>inodoros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401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Martina/need/makeup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69342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(A Martina) le </a:t>
            </a:r>
            <a:r>
              <a:rPr lang="en-US" sz="4000" dirty="0" err="1" smtClean="0">
                <a:solidFill>
                  <a:srgbClr val="FF0000"/>
                </a:solidFill>
              </a:rPr>
              <a:t>falta</a:t>
            </a:r>
            <a:r>
              <a:rPr lang="en-US" sz="4000" dirty="0" smtClean="0">
                <a:solidFill>
                  <a:srgbClr val="FF0000"/>
                </a:solidFill>
              </a:rPr>
              <a:t> el </a:t>
            </a:r>
            <a:r>
              <a:rPr lang="en-US" sz="4000" dirty="0" err="1" smtClean="0">
                <a:solidFill>
                  <a:srgbClr val="FF0000"/>
                </a:solidFill>
              </a:rPr>
              <a:t>maquillaje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97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Y’all/love/the towels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543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(A </a:t>
            </a:r>
            <a:r>
              <a:rPr lang="en-US" sz="4000" dirty="0" err="1" smtClean="0">
                <a:solidFill>
                  <a:srgbClr val="FF0000"/>
                </a:solidFill>
              </a:rPr>
              <a:t>vosotros</a:t>
            </a:r>
            <a:r>
              <a:rPr lang="en-US" sz="4000" dirty="0" smtClean="0">
                <a:solidFill>
                  <a:srgbClr val="FF0000"/>
                </a:solidFill>
              </a:rPr>
              <a:t>) </a:t>
            </a:r>
            <a:r>
              <a:rPr lang="en-US" sz="4000" dirty="0" err="1" smtClean="0">
                <a:solidFill>
                  <a:srgbClr val="FF0000"/>
                </a:solidFill>
              </a:rPr>
              <a:t>os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encantan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las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toallas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857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You/matter/the type of shampoo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543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(A </a:t>
            </a:r>
            <a:r>
              <a:rPr lang="en-US" sz="4000" dirty="0" err="1" smtClean="0">
                <a:solidFill>
                  <a:srgbClr val="FF0000"/>
                </a:solidFill>
              </a:rPr>
              <a:t>ti</a:t>
            </a:r>
            <a:r>
              <a:rPr lang="en-US" sz="4000" dirty="0" smtClean="0">
                <a:solidFill>
                  <a:srgbClr val="FF0000"/>
                </a:solidFill>
              </a:rPr>
              <a:t>) </a:t>
            </a:r>
            <a:r>
              <a:rPr lang="en-US" sz="4000" dirty="0" err="1" smtClean="0">
                <a:solidFill>
                  <a:srgbClr val="FF0000"/>
                </a:solidFill>
              </a:rPr>
              <a:t>te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importa</a:t>
            </a:r>
            <a:r>
              <a:rPr lang="en-US" sz="4000" dirty="0" smtClean="0">
                <a:solidFill>
                  <a:srgbClr val="FF0000"/>
                </a:solidFill>
              </a:rPr>
              <a:t> el </a:t>
            </a:r>
            <a:r>
              <a:rPr lang="en-US" sz="4000" dirty="0" err="1" smtClean="0">
                <a:solidFill>
                  <a:srgbClr val="FF0000"/>
                </a:solidFill>
              </a:rPr>
              <a:t>tipo</a:t>
            </a:r>
            <a:r>
              <a:rPr lang="en-US" sz="4000" dirty="0" smtClean="0">
                <a:solidFill>
                  <a:srgbClr val="FF0000"/>
                </a:solidFill>
              </a:rPr>
              <a:t> de </a:t>
            </a:r>
            <a:r>
              <a:rPr lang="en-US" sz="4000" dirty="0" err="1" smtClean="0">
                <a:solidFill>
                  <a:srgbClr val="FF0000"/>
                </a:solidFill>
              </a:rPr>
              <a:t>champú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32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cousins/bother/to bathe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543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(A los </a:t>
            </a:r>
            <a:r>
              <a:rPr lang="en-US" sz="4000" dirty="0" err="1" smtClean="0">
                <a:solidFill>
                  <a:srgbClr val="FF0000"/>
                </a:solidFill>
              </a:rPr>
              <a:t>primos</a:t>
            </a:r>
            <a:r>
              <a:rPr lang="en-US" sz="4000" dirty="0" smtClean="0">
                <a:solidFill>
                  <a:srgbClr val="FF0000"/>
                </a:solidFill>
              </a:rPr>
              <a:t>) les </a:t>
            </a:r>
            <a:r>
              <a:rPr lang="en-US" sz="4000" dirty="0" err="1" smtClean="0">
                <a:solidFill>
                  <a:srgbClr val="FF0000"/>
                </a:solidFill>
              </a:rPr>
              <a:t>molesta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bañarse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801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clerk/lack/shaving cream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(Al </a:t>
            </a:r>
            <a:r>
              <a:rPr lang="en-US" sz="4000" dirty="0" err="1" smtClean="0">
                <a:solidFill>
                  <a:srgbClr val="FF0000"/>
                </a:solidFill>
              </a:rPr>
              <a:t>dependiente</a:t>
            </a:r>
            <a:r>
              <a:rPr lang="en-US" sz="4000" dirty="0" smtClean="0">
                <a:solidFill>
                  <a:srgbClr val="FF0000"/>
                </a:solidFill>
              </a:rPr>
              <a:t>) le </a:t>
            </a:r>
            <a:r>
              <a:rPr lang="en-US" sz="4000" dirty="0" err="1" smtClean="0">
                <a:solidFill>
                  <a:srgbClr val="FF0000"/>
                </a:solidFill>
              </a:rPr>
              <a:t>falta</a:t>
            </a:r>
            <a:r>
              <a:rPr lang="en-US" sz="4000" dirty="0" smtClean="0">
                <a:solidFill>
                  <a:srgbClr val="FF0000"/>
                </a:solidFill>
              </a:rPr>
              <a:t> la </a:t>
            </a:r>
            <a:r>
              <a:rPr lang="en-US" sz="4000" dirty="0" err="1" smtClean="0">
                <a:solidFill>
                  <a:srgbClr val="FF0000"/>
                </a:solidFill>
              </a:rPr>
              <a:t>crema</a:t>
            </a:r>
            <a:r>
              <a:rPr lang="en-US" sz="4000" dirty="0" smtClean="0">
                <a:solidFill>
                  <a:srgbClr val="FF0000"/>
                </a:solidFill>
              </a:rPr>
              <a:t> de </a:t>
            </a:r>
            <a:r>
              <a:rPr lang="en-US" sz="4000" dirty="0" err="1" smtClean="0">
                <a:solidFill>
                  <a:srgbClr val="FF0000"/>
                </a:solidFill>
              </a:rPr>
              <a:t>afeitar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99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We/</a:t>
            </a:r>
            <a:r>
              <a:rPr lang="en-US" sz="4000" dirty="0" smtClean="0"/>
              <a:t>like/to wake up early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7924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(A </a:t>
            </a:r>
            <a:r>
              <a:rPr lang="en-US" sz="4000" dirty="0" err="1" smtClean="0">
                <a:solidFill>
                  <a:srgbClr val="FF0000"/>
                </a:solidFill>
              </a:rPr>
              <a:t>nosotras</a:t>
            </a:r>
            <a:r>
              <a:rPr lang="en-US" sz="4000" dirty="0" smtClean="0">
                <a:solidFill>
                  <a:srgbClr val="FF0000"/>
                </a:solidFill>
              </a:rPr>
              <a:t>) </a:t>
            </a:r>
            <a:r>
              <a:rPr lang="en-US" sz="4000" dirty="0" err="1" smtClean="0">
                <a:solidFill>
                  <a:srgbClr val="FF0000"/>
                </a:solidFill>
              </a:rPr>
              <a:t>nos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gusta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despertarnos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temprano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5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</a:t>
            </a:r>
            <a:r>
              <a:rPr lang="en-US" sz="4000" dirty="0" smtClean="0"/>
              <a:t>/bore/the daily routine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70104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(A </a:t>
            </a:r>
            <a:r>
              <a:rPr lang="en-US" sz="4000" dirty="0" err="1" smtClean="0">
                <a:solidFill>
                  <a:srgbClr val="FF0000"/>
                </a:solidFill>
              </a:rPr>
              <a:t>mí</a:t>
            </a:r>
            <a:r>
              <a:rPr lang="en-US" sz="4000" dirty="0" smtClean="0">
                <a:solidFill>
                  <a:srgbClr val="FF0000"/>
                </a:solidFill>
              </a:rPr>
              <a:t>) me </a:t>
            </a:r>
            <a:r>
              <a:rPr lang="en-US" sz="4000" dirty="0" err="1" smtClean="0">
                <a:solidFill>
                  <a:srgbClr val="FF0000"/>
                </a:solidFill>
              </a:rPr>
              <a:t>aburre</a:t>
            </a:r>
            <a:r>
              <a:rPr lang="en-US" sz="4000" dirty="0" smtClean="0">
                <a:solidFill>
                  <a:srgbClr val="FF0000"/>
                </a:solidFill>
              </a:rPr>
              <a:t> la </a:t>
            </a:r>
            <a:r>
              <a:rPr lang="en-US" sz="4000" dirty="0" err="1" smtClean="0">
                <a:solidFill>
                  <a:srgbClr val="FF0000"/>
                </a:solidFill>
              </a:rPr>
              <a:t>rutina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diaria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04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4582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Manuel &amp; Marcos/</a:t>
            </a:r>
            <a:r>
              <a:rPr lang="en-US" sz="4000" dirty="0" smtClean="0"/>
              <a:t>left over/two mirrors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(A Manuel y Marcos) les </a:t>
            </a:r>
            <a:r>
              <a:rPr lang="en-US" sz="4000" dirty="0" err="1" smtClean="0">
                <a:solidFill>
                  <a:srgbClr val="FF0000"/>
                </a:solidFill>
              </a:rPr>
              <a:t>quedan</a:t>
            </a:r>
            <a:r>
              <a:rPr lang="en-US" sz="4000" dirty="0" smtClean="0">
                <a:solidFill>
                  <a:srgbClr val="FF0000"/>
                </a:solidFill>
              </a:rPr>
              <a:t> dos </a:t>
            </a:r>
            <a:r>
              <a:rPr lang="en-US" sz="4000" dirty="0" err="1" smtClean="0">
                <a:solidFill>
                  <a:srgbClr val="FF0000"/>
                </a:solidFill>
              </a:rPr>
              <a:t>espejos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26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150</Words>
  <Application>Microsoft Office PowerPoint</Application>
  <PresentationFormat>On-screen Show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Verbos como gustar</vt:lpstr>
      <vt:lpstr>Martina/need/makeup</vt:lpstr>
      <vt:lpstr>Y’all/love/the towels</vt:lpstr>
      <vt:lpstr>You/matter/the type of shampoo</vt:lpstr>
      <vt:lpstr>The cousins/bother/to bathe</vt:lpstr>
      <vt:lpstr>The clerk/lack/shaving cream</vt:lpstr>
      <vt:lpstr>We/like/to wake up early</vt:lpstr>
      <vt:lpstr>I/bore/the daily routine</vt:lpstr>
      <vt:lpstr>Manuel &amp; Marcos/left over/two mirrors</vt:lpstr>
      <vt:lpstr>I/fascinate/to comb my hair</vt:lpstr>
      <vt:lpstr>My family and I/interest/toilets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como gustar</dc:title>
  <dc:creator>BSD</dc:creator>
  <cp:lastModifiedBy>BSD</cp:lastModifiedBy>
  <cp:revision>3</cp:revision>
  <dcterms:created xsi:type="dcterms:W3CDTF">2016-03-01T19:07:40Z</dcterms:created>
  <dcterms:modified xsi:type="dcterms:W3CDTF">2016-03-01T19:29:31Z</dcterms:modified>
</cp:coreProperties>
</file>