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90" r:id="rId5"/>
    <p:sldId id="289" r:id="rId6"/>
    <p:sldId id="288" r:id="rId7"/>
    <p:sldId id="287" r:id="rId8"/>
    <p:sldId id="286" r:id="rId9"/>
    <p:sldId id="292" r:id="rId10"/>
    <p:sldId id="285" r:id="rId11"/>
    <p:sldId id="284" r:id="rId12"/>
    <p:sldId id="283" r:id="rId13"/>
    <p:sldId id="282" r:id="rId14"/>
    <p:sldId id="281" r:id="rId15"/>
    <p:sldId id="280" r:id="rId16"/>
    <p:sldId id="279" r:id="rId17"/>
    <p:sldId id="278" r:id="rId18"/>
    <p:sldId id="27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3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A238-E85C-410E-8D82-01FF688A834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812EB-D6DA-4868-BF19-5C9BCED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0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3- </a:t>
            </a:r>
            <a:r>
              <a:rPr lang="en-US" dirty="0" err="1" smtClean="0"/>
              <a:t>verbos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creer</a:t>
            </a:r>
            <a:r>
              <a:rPr lang="en-US" dirty="0" smtClean="0"/>
              <a:t> (en)</a:t>
            </a:r>
            <a:endParaRPr lang="en-US" dirty="0"/>
          </a:p>
        </p:txBody>
      </p:sp>
      <p:pic>
        <p:nvPicPr>
          <p:cNvPr id="8194" name="Picture 2" descr="http://www.logthatrun.com/images/blog/thinking-about-when-ru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67" y="1676400"/>
            <a:ext cx="3429000" cy="41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deber</a:t>
            </a:r>
            <a:r>
              <a:rPr lang="en-US" dirty="0" smtClean="0"/>
              <a:t> (+ inf.)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819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 ought</a:t>
            </a:r>
            <a:endParaRPr lang="en-US" sz="72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19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decidir</a:t>
            </a:r>
            <a:r>
              <a:rPr lang="en-US" dirty="0" smtClean="0"/>
              <a:t> (+ inf.)</a:t>
            </a:r>
            <a:endParaRPr lang="en-US" dirty="0"/>
          </a:p>
        </p:txBody>
      </p:sp>
      <p:pic>
        <p:nvPicPr>
          <p:cNvPr id="9218" name="Picture 2" descr="http://www.socialworkpulse.org/wp-content/uploads/2013/10/deci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114800" cy="35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describir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2000" y="2819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 describe</a:t>
            </a:r>
            <a:endParaRPr lang="en-US" sz="72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19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escribir</a:t>
            </a:r>
            <a:endParaRPr lang="en-US" dirty="0"/>
          </a:p>
        </p:txBody>
      </p:sp>
      <p:pic>
        <p:nvPicPr>
          <p:cNvPr id="10242" name="Picture 2" descr="http://www.courseworkmojo.co.uk/blog/wp-content/uploads/2013/03/assignment-in-MLA-for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294419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leer</a:t>
            </a:r>
            <a:endParaRPr lang="en-US" dirty="0"/>
          </a:p>
        </p:txBody>
      </p:sp>
      <p:pic>
        <p:nvPicPr>
          <p:cNvPr id="11266" name="Picture 2" descr="http://michaelhyatt.com/wp-content/uploads/2011/11/iStock_000014518282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81188"/>
            <a:ext cx="54292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recibir</a:t>
            </a:r>
            <a:endParaRPr lang="en-US" dirty="0"/>
          </a:p>
        </p:txBody>
      </p:sp>
      <p:pic>
        <p:nvPicPr>
          <p:cNvPr id="12290" name="Picture 2" descr="http://www.family-coaching.org/wp-content/uploads/2011/09/give-to-rece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043076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819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 have</a:t>
            </a:r>
            <a:endParaRPr lang="en-US" sz="72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49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venir</a:t>
            </a:r>
            <a:endParaRPr lang="en-US" dirty="0"/>
          </a:p>
        </p:txBody>
      </p:sp>
      <p:pic>
        <p:nvPicPr>
          <p:cNvPr id="13314" name="Picture 2" descr="http://eveline.alviset.free.fr/Vocabulaire/C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98504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vivir</a:t>
            </a:r>
            <a:endParaRPr lang="en-US" dirty="0"/>
          </a:p>
        </p:txBody>
      </p:sp>
      <p:pic>
        <p:nvPicPr>
          <p:cNvPr id="14338" name="Picture 2" descr="http://www.marcandangel.com/images/15-ways-live-ex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27057" cy="361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abrir</a:t>
            </a:r>
            <a:endParaRPr lang="en-US" dirty="0"/>
          </a:p>
        </p:txBody>
      </p:sp>
      <p:pic>
        <p:nvPicPr>
          <p:cNvPr id="1026" name="Picture 2" descr="http://pad2.whstatic.com/images/thumb/f/f6/Hold-a-Door-Open-with-a-Coin-Step-2.jpg/670px-Hold-a-Door-Open-with-a-Coin-Ste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3817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aprender</a:t>
            </a:r>
            <a:r>
              <a:rPr lang="en-US" dirty="0" smtClean="0"/>
              <a:t> (a + inf.)</a:t>
            </a:r>
            <a:endParaRPr lang="en-US" dirty="0"/>
          </a:p>
        </p:txBody>
      </p:sp>
      <p:pic>
        <p:nvPicPr>
          <p:cNvPr id="2050" name="Picture 2" descr="http://www.kellerink.com/sites/kellerink.com/files/learn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283583" cy="42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asistir</a:t>
            </a:r>
            <a:r>
              <a:rPr lang="en-US" dirty="0" smtClean="0"/>
              <a:t> (a)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28194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to attend</a:t>
            </a:r>
            <a:endParaRPr lang="en-US" sz="72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86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</a:t>
            </a:r>
            <a:endParaRPr lang="en-US" dirty="0"/>
          </a:p>
        </p:txBody>
      </p:sp>
      <p:pic>
        <p:nvPicPr>
          <p:cNvPr id="3074" name="Picture 2" descr="http://dp88pot7smo43.cloudfront.net/wp-content/uploads/2013/11/A-right-time-to-drink-your-cof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8291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comer</a:t>
            </a:r>
            <a:endParaRPr lang="en-US" dirty="0"/>
          </a:p>
        </p:txBody>
      </p:sp>
      <p:pic>
        <p:nvPicPr>
          <p:cNvPr id="4098" name="Picture 2" descr="https://student.societyforscience.org/sites/student.societyforscience.org/files/main/articles/a1709_2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80117"/>
            <a:ext cx="5052349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compartir</a:t>
            </a:r>
            <a:endParaRPr lang="en-US" dirty="0"/>
          </a:p>
        </p:txBody>
      </p:sp>
      <p:pic>
        <p:nvPicPr>
          <p:cNvPr id="5122" name="Picture 2" descr="http://ucanr.org/blogs/wat/blogfiles/2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853336"/>
            <a:ext cx="5410200" cy="361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comprender</a:t>
            </a:r>
            <a:endParaRPr lang="en-US" dirty="0"/>
          </a:p>
        </p:txBody>
      </p:sp>
      <p:pic>
        <p:nvPicPr>
          <p:cNvPr id="6146" name="Picture 2" descr="http://divingphysiology.files.wordpress.com/2011/04/underst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61937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correr</a:t>
            </a:r>
            <a:endParaRPr lang="en-US" dirty="0"/>
          </a:p>
        </p:txBody>
      </p:sp>
      <p:pic>
        <p:nvPicPr>
          <p:cNvPr id="7170" name="Picture 2" descr="http://www.runnersworld.com/sites/runnersworld.com/files/styles/article_main_image_2200px/public/run_nonstop500_1.jpg?itok=Cp7qJ6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377016" cy="333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47</Words>
  <Application>Microsoft Office PowerPoint</Application>
  <PresentationFormat>On-screen Show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Vocabulario</vt:lpstr>
      <vt:lpstr>abrir</vt:lpstr>
      <vt:lpstr>aprender (a + inf.)</vt:lpstr>
      <vt:lpstr>asistir (a)</vt:lpstr>
      <vt:lpstr>beber</vt:lpstr>
      <vt:lpstr>comer</vt:lpstr>
      <vt:lpstr>compartir</vt:lpstr>
      <vt:lpstr>comprender</vt:lpstr>
      <vt:lpstr>correr</vt:lpstr>
      <vt:lpstr>creer (en)</vt:lpstr>
      <vt:lpstr>deber (+ inf.)</vt:lpstr>
      <vt:lpstr>decidir (+ inf.)</vt:lpstr>
      <vt:lpstr>describir</vt:lpstr>
      <vt:lpstr>escribir</vt:lpstr>
      <vt:lpstr>leer</vt:lpstr>
      <vt:lpstr>recibir</vt:lpstr>
      <vt:lpstr>tener</vt:lpstr>
      <vt:lpstr>venir</vt:lpstr>
      <vt:lpstr>vivir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</dc:title>
  <dc:creator>BSD</dc:creator>
  <cp:lastModifiedBy>BSD</cp:lastModifiedBy>
  <cp:revision>8</cp:revision>
  <dcterms:created xsi:type="dcterms:W3CDTF">2015-12-09T16:57:46Z</dcterms:created>
  <dcterms:modified xsi:type="dcterms:W3CDTF">2015-12-09T19:58:19Z</dcterms:modified>
</cp:coreProperties>
</file>