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4" r:id="rId8"/>
    <p:sldId id="266" r:id="rId9"/>
    <p:sldId id="265" r:id="rId10"/>
    <p:sldId id="262" r:id="rId11"/>
    <p:sldId id="263" r:id="rId12"/>
    <p:sldId id="260" r:id="rId13"/>
    <p:sldId id="261" r:id="rId14"/>
    <p:sldId id="269" r:id="rId15"/>
    <p:sldId id="270" r:id="rId16"/>
    <p:sldId id="271" r:id="rId17"/>
    <p:sldId id="272" r:id="rId18"/>
    <p:sldId id="274" r:id="rId19"/>
    <p:sldId id="277" r:id="rId20"/>
    <p:sldId id="276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2F20-B3AD-4443-A23B-3F2694DE963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C7E-3417-4D3B-87DE-01258F5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1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2F20-B3AD-4443-A23B-3F2694DE963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C7E-3417-4D3B-87DE-01258F5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3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2F20-B3AD-4443-A23B-3F2694DE963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C7E-3417-4D3B-87DE-01258F5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4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2F20-B3AD-4443-A23B-3F2694DE963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C7E-3417-4D3B-87DE-01258F5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2F20-B3AD-4443-A23B-3F2694DE963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C7E-3417-4D3B-87DE-01258F5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2F20-B3AD-4443-A23B-3F2694DE963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C7E-3417-4D3B-87DE-01258F5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2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2F20-B3AD-4443-A23B-3F2694DE963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C7E-3417-4D3B-87DE-01258F5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1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2F20-B3AD-4443-A23B-3F2694DE963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C7E-3417-4D3B-87DE-01258F5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2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2F20-B3AD-4443-A23B-3F2694DE963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C7E-3417-4D3B-87DE-01258F5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2F20-B3AD-4443-A23B-3F2694DE963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C7E-3417-4D3B-87DE-01258F5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2F20-B3AD-4443-A23B-3F2694DE963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C7E-3417-4D3B-87DE-01258F5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1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2F20-B3AD-4443-A23B-3F2694DE9637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D1C7E-3417-4D3B-87DE-01258F5B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with Conditions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 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confundido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9218" name="Picture 2" descr="http://thefeedingdoctor.com/wp-content/uploads/2013/05/confused-k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63700"/>
            <a:ext cx="48768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contento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10242" name="Picture 2" descr="http://www.daleandassociates.co.uk/wp-content/uploads/2012/07/happy-sta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0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de </a:t>
            </a:r>
            <a:r>
              <a:rPr lang="en-US" dirty="0" err="1" smtClean="0"/>
              <a:t>buen</a:t>
            </a:r>
            <a:r>
              <a:rPr lang="en-US" dirty="0" smtClean="0"/>
              <a:t> humor</a:t>
            </a:r>
            <a:endParaRPr lang="en-US" dirty="0"/>
          </a:p>
        </p:txBody>
      </p:sp>
      <p:pic>
        <p:nvPicPr>
          <p:cNvPr id="11266" name="Picture 2" descr="http://innovahealth2012.info/wp-content/uploads/2015/04/ko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762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7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de mal humor</a:t>
            </a:r>
            <a:endParaRPr lang="en-US" dirty="0"/>
          </a:p>
        </p:txBody>
      </p:sp>
      <p:pic>
        <p:nvPicPr>
          <p:cNvPr id="12290" name="Picture 2" descr="http://i0.wp.com/www.c-spot.net/wp-content/uploads/2014/04/bad_m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desordenado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13314" name="Picture 2" descr="https://ktwhit03.files.wordpress.com/2015/05/wpid-874609501.jpg?w=6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019675" cy="502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emocionado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14338" name="Picture 2" descr="http://ecx.images-amazon.com/images/I/51yw6ScRGUL._SL1024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600200"/>
            <a:ext cx="3886200" cy="41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enamorado</a:t>
            </a:r>
            <a:r>
              <a:rPr lang="en-US" dirty="0" smtClean="0"/>
              <a:t>/a </a:t>
            </a:r>
            <a:r>
              <a:rPr lang="en-US" dirty="0" smtClean="0"/>
              <a:t>de</a:t>
            </a:r>
            <a:endParaRPr lang="en-US" dirty="0"/>
          </a:p>
        </p:txBody>
      </p:sp>
      <p:pic>
        <p:nvPicPr>
          <p:cNvPr id="15362" name="Picture 2" descr="http://img.allw.mn/www/thumbs/63/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4" y="1621631"/>
            <a:ext cx="4899025" cy="36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enfermo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16386" name="Picture 2" descr="http://www.lifeslovesthroughalens.com/wp-content/uploads/2014/04/s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37338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enojado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2" name="AutoShape 2" descr="data:image/jpeg;base64,/9j/4AAQSkZJRgABAQAAAQABAAD/2wCEAAkGBxQTEhUUExQUFhQXFRYaGBgXFxQXGBgYGBcXFxcYFxcYHCggGBolHBcYITEhJSkrLi4uFx8zODMsNygtLisBCgoKDg0OGhAQGiwcHBwsLCwsLCwsLCwsLCwsLCwsLCwsLCwsLCwsLCwsLCwsLCwsLCwsLCw3LCwsLCwsLCwsLP/AABEIAL0BCwMBIgACEQEDEQH/xAAcAAABBQEBAQAAAAAAAAAAAAAAAgMEBQYHAQj/xAA+EAABAwIDBgMHAQcCBwEAAAABAAIRAwQFITEGEkFRYXGBkaETIjKxwdHwBxQjQlJykuEz8RYkYmOCg7IV/8QAGAEBAAMBAAAAAAAAAAAAAAAAAAECAwT/xAAgEQEBAAICAwADAQAAAAAAAAAAAQIRAzESIUETMlEi/9oADAMBAAIRAxEAPwDuEL1CEAhCEAhCEAhCEAhCEAhCEAk1KgaJcQBzJgLObQ7XU6EsZ79TlwHcrnuJ4xWuHTUeSP5dGjsFW5yNMOO5Ok321tvTyDi88miR5qkrbcPPwU2t7kkrFUtFJpBZ3Ot5xYxqaW1Nc8W/2hTbfaqoPja13bIrM27U+VHlU/jx/jZ2209J3xBzT1zHmFYMxGmY94Z6Hh5jTxXOkis50ZK05P6plwz46kDOi9XMNndsHUn+zrEgciZGvCdD8/l0ylVDgHNMgiQRxBWku3PZotCEKUBCEIBCEIBCEIBCEIBCEIBCEIBCEIBCEIBCEIBCFGxC9bRpuqPMNaCSToANSUDlzcNptLnuDQOJMLnO023u+TStjA4v4x0WK2s23qXdQspy2lPE+87l0aOg8ZUSzp7oA48e6plWmGO1oXyZPFOspSm7ZuWasaLVja65Creip9KiE3TClUlCSwxIcE+QmipCCMkhwyTsJLwoFFimGB4ka/PxSMB27r2rvZvl7G/wu1A6FXTmLGbW2MODxr81phWXLjubdu2a2jpXjN5mThq3iFdL5w2W2hda1mv5HMabw4gjnC+iLG6bVpsqMMtc0EeK2jlsPoQhEBCEIBCEIBCEIBCEIBCEIBCEIBCEIBCEIBcd/XDHntdTt/hpkFxE5uIOU8gF2JfMH6qYq6viNcukBjtxoPANy9dfFBX4Lmd7yWrtGrOYPR3WAnUrTWmixzrp44tKLVPohQaOYU62CzbxIhS7dqjsUyloe6mFONpykvbCU10BDgpQZITTgpVQqM4KKmEAKvxG0FRpaQrCe6ZcVEK5bjNs6k4gjQ884Xa/0axX21juF0upPIz13Xe836jwXMdrGTn+Qp/6MYoaN77Kfcqtc2M/iHvNPz810Y1x5zVd8QhCszCEIQCEIQCEIQCEIQCEIQCEIQCEIQCEIQC+TNuKm9iN0edxUPm4mO408F9Zr5a/U2y9li900DI1A8f+xjXn1JRMKw98tC0Vg6eKzdgMgr+wbxWGTqwXFERopltUUOi9P0WTwWbaLMHIEKVSMg+Ch2xMGVIoOOamFiQx69hQmVDvQptPNTEWEJt50T72phzZRMNuKYIT9UKO5yqMVtQ0+9+eITX6U193E7cE6vcM+ZY6PWFf7Q24cwnKY1Vd+kVlv4mwxkxtR58BA9XBb4Vycs9voRCELRiEIQgEIQgEIQgEIQgEIQgEIQgEIQgEIQgF88/rnZFmKNqHSrSYR3b7h+QX0KSvnf8AUzapmINafYFj6Lj7N4dO9TJ95r2wIOTSCORCipkqmtzACvMKqgqhtjkOydp3JY6QD1WNdUumybRykJVKrumDofmqezxokKfc3DalMwYcNO6pppMl3QrJypXzELM0MWgAOyyU6neh0ZovPa2YfeJUujcQFU1KsPkHIhM/t0mFG02Lp9zKXUrZDqqO9xinSbm4Ss/d46ah90+X5orRnbGoub4BwaPiceCUXKgw0jeDpk8YVvRcSoTsxiudN3YqJ+kNx7GvWqvBI9mWQNS4uafDJpVhVbLSOa8we39lSO6Pee4n1jyVsctRnlh5V13DL5tamHtkagg6gjUKWs7sMyLcyZPtHEnuGrRLeXccuU1bAhCFKoQhCAQhCAQhCAQhCAQhCAQhCAQhCAXzLtXaeyvLqhEAVX7vRpJLfQhfR1/iVOkPfdnwHE+C5dtBs/b3d3UuHPc3f3chGW60N1/8VnnW3F9c2o6BIr04EmStjiGxFRoLqDhVZyyDvsVnm0viaRp6Km2umfpYidWtd30+RXjsWqzk1446H6BX9tZieH50WgsWUwIIb23TKncR42sDUx18Q8O7qxwnFiXN1geZWjxawY7RgE6aKksLb2VQtc2QDmeInMeCrbF8ZZWlh9VkjebHHIeh1WYxW4umEtGfUCMlu7Ujc04BI/YQ8Q4Z69uSpLprlNxzZuGXFVskmepyVvg2ytce9UflBEMcdeZ8Oq2FKxcz4Tl6+SmUweJHrHnEK/kx/H7ZzB9mqjHT7RxbyJn5rS1KUARwT1GeQ6QZXtbRUq8iA7RSLA5QZmJHLUqO85KVYPB3Ok+pKlP10HZH/Qy/mPyartUeyB/ckcqjh6NV4unHpxcn7UIQhSoEIQgEIQgEIQgEIQgEIJWO2k2kfnTtnBv81TI+DR9fLmg1lxcNYJe4NHX6c1R3m1dNvwMc/r8I+6wNWpXJl9Yu/qJPzSbaoa4iQG8SNT2CWyT2tjja1Nztu45NaAf7iPp6LOYhtPctzNZ+f9I9AAnhRZTEAcNVltpruVjc7W345HlTGajnElzi48SSTC9oYmS4NVBQvw7L+IZEJ9szvN1Vati6vh9ZvsxmJjgsJtBTb+0vI0cAT34peGX9Z8Ma10qHjzXMrkO13W6ciP8AdVjW6hy0ot8Spu4GiGiFVWteSram9RV8Ue9olrGuP8wnt1UO4A3t8cfdPaMk/tFiAbSIGbjkB1VLZuLHbrp0keH+6nSK1dtUlkcgnmXIAg5EqLhr8oGZhM4nRJBjUAxHNRppYtrasHaaypjKnNZLBMRl267Jw1BWlcZGRTaKfNQcEzVemH1YTYdKK0ms7JOW8hgd4wO6h3lTIq0pUIaz+kZddVPxXH3W52EfNBx/7h/+WrRrObDNi3d1quj+1o+YK0a6MenHy/vXqF4hWZvUIQgEIQgEIQgFTY5tHRthDjL/AOUZnx5LH7V/qGACyh/dx8BwXPLnEy4lziS4nMn5qty0tMdttje3NWqC0btNnLUnoSsvW2gcMgZJ6LM3+IE6Fe4M32lQBxkantyWe720knS8rV61VuroTtpeFgEGCFprYM3YAEclS4naAOJCpvfbXXikf/qb7c9Vk8ZrySpe/BIVfdCSZU60i3ar/Yn1HA08nD16FbLCbF0DfaWmM5VThI3XiOC6XhgZXp7rh4jVUylq2N0Y2epe6XREmB2RtJsv+0e/TdFUCIPwuA+RVnQtvYtg6DilWt4DodSSol0vZ5e45Xc21ShU3KrS1w9RzB4hWdK4hs8lu8dwll1T3XQHjNjuIP1B5LCXFi+lLHiHD8kdFbZiz+L3kvDiIEhOOvWvc0gjLVQcbqDQLLuqvY6WyrSbVyz067h9eGiI4TpKdxK9DXb38x04kngudWG0rwA0tI/OqubfE3F8u4ZAd+J5JZWn5ZVziuFndFZmTm5ntxVphtyXME6wo9HFQRB0iOeqdwtm7I/lJHhwPkqWJ2dqBLc+EotTNY5qYpai3WmaScec4SBAyHVKrM38uaYuLPdGXZTVZb8dN2T2hp+xpsI3Wxk4fN3UnitbSqBwlpBHTNce2fJbRAPCYHQEq8trxzdCY6TPmurXpx3t0eV6sjY4/UZk73x1181eWeM035Tunkfuo0hZISV7KD1erxeoBCEIPlJlzOfNNV7icp5KF7XLJOYbm/PksWyQIAl2vyVpgVq8gvA1OvRVtGjv1WsOhMnsF03DaTGs3REQq26Xxiho4gWwOHyU2pdBwyUPGbbdJhVIrlvZNJtPYmd0740/iH1US4bI3m5hLrXEhUbb80Xxqw6jl1CmKtJhhkwui7PU2taJK5jZ3TRD2mWreYZijXUwZAMKtmq0x9xrr2i17S0nXlqsU5tSlX9jnzB5t5qzssQMwSrWuxjyx51BInpH+FTOb9tOPLxuj9myGiVGx3C2V6ZacnR7ruIP2U6Ybkq+pcyPmreore3Fruyc2u6m/wCJpIP+E3u0mOLXa5LTbTgPvHFsSA2ephUWLUHB7XimakkBwbJdHMCM1aI8fW0Y2dIkEOI6QZVnQxG2B3DM5A5Hh4aqAcWptcP+XrjUZgAz2Ua5t6taswtoOpMPvAvkSANfNTqol9+p209Si2AWTEhXuHnSc5HyVT7AsptkiRGQVlhtUQq1prVS3uUas9Le7NQbmt58ExUyqTZmXTyyT12NOaZtcgOa9LpqNbrn6DX7eKnW7o3rHa0tKW60NnWPueym0xkdVDec+gP+PupZI90TM6xr459V1uM812X3S2lNloB5r0x3QWlhjFSmYnebyP05LT4firKoyMO/lP05rBt/AnWOiIKjQ6KlLLYXjpaA2p7w58R91pKFZrxvNIIVUHkJIK9lB8etH2UqiPent9E1TPlmhlSDBMHgsW6bY1ouu7Vp7LEiw5rCXTi17Xg9j1WhoXntGyNRqEsTjlppruuKrTnms7Sq7xLHZPbw5jmF426cDyVdidXMPbkRxUQtTHmFVYlQLtFIpYiH6w1/oeylWoaXQeKCmshUpnIEtOo5/wCVf2V4f4SR6EeC1eF0qYEwCqfFaLH1QWCOZHqon+rpN/zE+xxLc1KkVNqYexgOQzKzF+zd+FZ198W1/emI8uqtlxXRhyyV9AWN+H0Q4arI7VY97Dej43RujrzPRUuA7UU6TDvvG7B0M8MsllsSxN1xVNQyd7SODeACrjjvtfPOTott8XEv3pdMk55nitPhVUVWgzBMFp1h3I/nJY6rUAyDY5TE/MqTheKezBPDiD9FNiePk126A66qsGbQ4jjmNdMuqrKVw6pWD6mjQchlCrv+K2n4pEZ5dB07pFfGWvMsGZPqo018sO4s6twXuy0GSXQuIOUxl2VSKjgMpn5Zq3ZbBrNQfCBzlNMrkdfWUQVJdKj17qMuJSrUqeop3VkbjdGam4Iyf3juOn9I0Hjr49FRVRv1G0+BMu/pGvnp4rX2rYbkMz6BacWP1Tly+PXOgzzSrR288mdMvv6pL44jTockrD8h3J5LZifcc8/UBKkHll0/ISK5jOMvzkvG1QCgeHGJ8fogaLxju/TRDdc/zxQOMcptjiDqZlp7jgfBQC3nCN5BtLfHaZjelp8wrOnUDhIIIPFc69oeCebcOA+KPH/KjSHCblsdvr+Zqnq1SXQrTEDl+ajRMWNjPfqsY1pl5IbmZHqFYYTiLWH3j48PEJm4sTGX51UajhrifweSDWgsqCWOB7EKmu2EEhP4dhe64Eq6ubRroEe9zVVmJr01Nw6tVEADeHXh4rQVsDYM96fBeW1ANOUGNeid9HXaTbOqgAZCesqTZCSTwGXjxP5yTd1UDWTxifsFIshDQJzGv19Vthh4xnnluol60HgsXfU/3jiFtrsyeay9xTzcepVqopqAzcnsKqw8h0EZ5GdekJdKnqoOjjzVUtfUtmvE8+R0H5l5KO7DBAy6Rx8eqbw3Fw5gBycPUwRly1UkYgWROZyzjIacPNUsa45Qins4CZ3vBWlvYspGP4vwKNSxMA6iTw5Jyjf+0cG5kl0A9BAyVNVr5Yru2tfdDiCTJHMdiOSaxSuKI1zOQGRmBkfIhOUL1tNsvcA0kgRzAnLx+azV3ce1qF3WAOQU60pbupNsS528VbNqbok6c1EtaO6M1ZW1pvEF0wM2s59XcgqyXKrbmMS9n7Q5vcPeeR4NGg6EnPyWmjUKHa04HOc/P6p7ePXkumTU057d15U48k9SbAGeiZf38CvaZngVZCQ/sfzumnDjp4GfJLbnr4dE1GchQHA4kfXRLpxzz9PNR93nMd/snmHjHnw81IkNcOvHn+QvGnLh+dCvGnTT87Lw+vTP0Kge73fwn5LwnnKVud9OCS4d0HD6jCTy9VLtae6OKTa5ZKcz8zXPWsMbs8FNoUoXraYSi6FCT9NsZpLLrdJJ4BVeM4g6kyW6kxPLjMLJ1rx78nOJHLh5K0x2rctNbWxU1XblLM8XataOnMqwswGiB3JnXmSeaq7WgKLA1upiTzT15WLaWWpnP6rWTTO3Z1tz7WsGz7szPRv+VfHqs5s0wbx6NAHr9loayshEdxInIKlrMOauaR+JV7hJKCmqUoVO7/UK0dwzVZ2p/qHv9FULpiHZd1P3t9oBzA4deajPZp3Hqp1OgOZQQ22RBlrhroVIoU7gfCWd1JAAgqwp0hGgTQr6OHV3H949pA6k+QAhX1nYMb/EXO5AJ60awfwDWOKvLaNwuAAHID6p4RbyqNa2jjo2I4u1VzZ24Z1PE65qHaVy6NQPXz+ys6RyGWUSrSaRtKpD8jVIc8HjHgZQ1NAnX8zUj05coSmvHLRMF319EAwQgmNPQdoXjS2fyEwamcQNY9dUNfLtOJ08UD7p4GfolZHLOe/VIZ735KQ90T06oJVNxHHLrGXqnM4/IUb22QPGOacadCge8pTrWt/6vDRNubEdYK8DCf4j6fZ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UUExQUFhQXFRYaGBgXFxQXGBgYGBcXFxcYFxcYHCggGBolHBcYITEhJSkrLi4uFx8zODMsNygtLisBCgoKDg0OGhAQGiwcHBwsLCwsLCwsLCwsLCwsLCwsLCwsLCwsLCwsLCwsLCwsLCwsLCwsLCw3LCwsLCwsLCwsLP/AABEIAL0BCwMBIgACEQEDEQH/xAAcAAABBQEBAQAAAAAAAAAAAAAAAgMEBQYHAQj/xAA+EAABAwIDBgMHAQcCBwEAAAABAAIRAwQFITEGEkFRYXGBkaETIjKxwdHwBxQjQlJykuEz8RYkYmOCg7IV/8QAGAEBAAMBAAAAAAAAAAAAAAAAAAECAwT/xAAgEQEBAAICAwADAQAAAAAAAAAAAQIRAzESIUETMlEi/9oADAMBAAIRAxEAPwDuEL1CEAhCEAhCEAhCEAhCEAhCEAk1KgaJcQBzJgLObQ7XU6EsZ79TlwHcrnuJ4xWuHTUeSP5dGjsFW5yNMOO5Ok321tvTyDi88miR5qkrbcPPwU2t7kkrFUtFJpBZ3Ot5xYxqaW1Nc8W/2hTbfaqoPja13bIrM27U+VHlU/jx/jZ2209J3xBzT1zHmFYMxGmY94Z6Hh5jTxXOkis50ZK05P6plwz46kDOi9XMNndsHUn+zrEgciZGvCdD8/l0ylVDgHNMgiQRxBWku3PZotCEKUBCEIBCEIBCEIBCEIBCEIBCEIBCEIBCEIBCEIBCFGxC9bRpuqPMNaCSToANSUDlzcNptLnuDQOJMLnO023u+TStjA4v4x0WK2s23qXdQspy2lPE+87l0aOg8ZUSzp7oA48e6plWmGO1oXyZPFOspSm7ZuWasaLVja65Creip9KiE3TClUlCSwxIcE+QmipCCMkhwyTsJLwoFFimGB4ka/PxSMB27r2rvZvl7G/wu1A6FXTmLGbW2MODxr81phWXLjubdu2a2jpXjN5mThq3iFdL5w2W2hda1mv5HMabw4gjnC+iLG6bVpsqMMtc0EeK2jlsPoQhEBCEIBCEIBCEIBCEIBCEIBCEIBCEIBCEIBcd/XDHntdTt/hpkFxE5uIOU8gF2JfMH6qYq6viNcukBjtxoPANy9dfFBX4Lmd7yWrtGrOYPR3WAnUrTWmixzrp44tKLVPohQaOYU62CzbxIhS7dqjsUyloe6mFONpykvbCU10BDgpQZITTgpVQqM4KKmEAKvxG0FRpaQrCe6ZcVEK5bjNs6k4gjQ884Xa/0axX21juF0upPIz13Xe836jwXMdrGTn+Qp/6MYoaN77Kfcqtc2M/iHvNPz810Y1x5zVd8QhCszCEIQCEIQCEIQCEIQCEIQCEIQCEIQCEIQC+TNuKm9iN0edxUPm4mO408F9Zr5a/U2y9li900DI1A8f+xjXn1JRMKw98tC0Vg6eKzdgMgr+wbxWGTqwXFERopltUUOi9P0WTwWbaLMHIEKVSMg+Ch2xMGVIoOOamFiQx69hQmVDvQptPNTEWEJt50T72phzZRMNuKYIT9UKO5yqMVtQ0+9+eITX6U193E7cE6vcM+ZY6PWFf7Q24cwnKY1Vd+kVlv4mwxkxtR58BA9XBb4Vycs9voRCELRiEIQgEIQgEIQgEIQgEIQgEIQgEIQgEIQgF88/rnZFmKNqHSrSYR3b7h+QX0KSvnf8AUzapmINafYFj6Lj7N4dO9TJ95r2wIOTSCORCipkqmtzACvMKqgqhtjkOydp3JY6QD1WNdUumybRykJVKrumDofmqezxokKfc3DalMwYcNO6pppMl3QrJypXzELM0MWgAOyyU6neh0ZovPa2YfeJUujcQFU1KsPkHIhM/t0mFG02Lp9zKXUrZDqqO9xinSbm4Ss/d46ah90+X5orRnbGoub4BwaPiceCUXKgw0jeDpk8YVvRcSoTsxiudN3YqJ+kNx7GvWqvBI9mWQNS4uafDJpVhVbLSOa8we39lSO6Pee4n1jyVsctRnlh5V13DL5tamHtkagg6gjUKWs7sMyLcyZPtHEnuGrRLeXccuU1bAhCFKoQhCAQhCAQhCAQhCAQhCAQhCAQhCAXzLtXaeyvLqhEAVX7vRpJLfQhfR1/iVOkPfdnwHE+C5dtBs/b3d3UuHPc3f3chGW60N1/8VnnW3F9c2o6BIr04EmStjiGxFRoLqDhVZyyDvsVnm0viaRp6Km2umfpYidWtd30+RXjsWqzk1446H6BX9tZieH50WgsWUwIIb23TKncR42sDUx18Q8O7qxwnFiXN1geZWjxawY7RgE6aKksLb2VQtc2QDmeInMeCrbF8ZZWlh9VkjebHHIeh1WYxW4umEtGfUCMlu7Ujc04BI/YQ8Q4Z69uSpLprlNxzZuGXFVskmepyVvg2ytce9UflBEMcdeZ8Oq2FKxcz4Tl6+SmUweJHrHnEK/kx/H7ZzB9mqjHT7RxbyJn5rS1KUARwT1GeQ6QZXtbRUq8iA7RSLA5QZmJHLUqO85KVYPB3Ok+pKlP10HZH/Qy/mPyartUeyB/ckcqjh6NV4unHpxcn7UIQhSoEIQgEIQgEIQgEIQgEIJWO2k2kfnTtnBv81TI+DR9fLmg1lxcNYJe4NHX6c1R3m1dNvwMc/r8I+6wNWpXJl9Yu/qJPzSbaoa4iQG8SNT2CWyT2tjja1Nztu45NaAf7iPp6LOYhtPctzNZ+f9I9AAnhRZTEAcNVltpruVjc7W345HlTGajnElzi48SSTC9oYmS4NVBQvw7L+IZEJ9szvN1Vati6vh9ZvsxmJjgsJtBTb+0vI0cAT34peGX9Z8Ma10qHjzXMrkO13W6ciP8AdVjW6hy0ot8Spu4GiGiFVWteSram9RV8Ue9olrGuP8wnt1UO4A3t8cfdPaMk/tFiAbSIGbjkB1VLZuLHbrp0keH+6nSK1dtUlkcgnmXIAg5EqLhr8oGZhM4nRJBjUAxHNRppYtrasHaaypjKnNZLBMRl267Jw1BWlcZGRTaKfNQcEzVemH1YTYdKK0ms7JOW8hgd4wO6h3lTIq0pUIaz+kZddVPxXH3W52EfNBx/7h/+WrRrObDNi3d1quj+1o+YK0a6MenHy/vXqF4hWZvUIQgEIQgEIQgFTY5tHRthDjL/AOUZnx5LH7V/qGACyh/dx8BwXPLnEy4lziS4nMn5qty0tMdttje3NWqC0btNnLUnoSsvW2gcMgZJ6LM3+IE6Fe4M32lQBxkantyWe720knS8rV61VuroTtpeFgEGCFprYM3YAEclS4naAOJCpvfbXXikf/qb7c9Vk8ZrySpe/BIVfdCSZU60i3ar/Yn1HA08nD16FbLCbF0DfaWmM5VThI3XiOC6XhgZXp7rh4jVUylq2N0Y2epe6XREmB2RtJsv+0e/TdFUCIPwuA+RVnQtvYtg6DilWt4DodSSol0vZ5e45Xc21ShU3KrS1w9RzB4hWdK4hs8lu8dwll1T3XQHjNjuIP1B5LCXFi+lLHiHD8kdFbZiz+L3kvDiIEhOOvWvc0gjLVQcbqDQLLuqvY6WyrSbVyz067h9eGiI4TpKdxK9DXb38x04kngudWG0rwA0tI/OqubfE3F8u4ZAd+J5JZWn5ZVziuFndFZmTm5ntxVphtyXME6wo9HFQRB0iOeqdwtm7I/lJHhwPkqWJ2dqBLc+EotTNY5qYpai3WmaScec4SBAyHVKrM38uaYuLPdGXZTVZb8dN2T2hp+xpsI3Wxk4fN3UnitbSqBwlpBHTNce2fJbRAPCYHQEq8trxzdCY6TPmurXpx3t0eV6sjY4/UZk73x1181eWeM035Tunkfuo0hZISV7KD1erxeoBCEIPlJlzOfNNV7icp5KF7XLJOYbm/PksWyQIAl2vyVpgVq8gvA1OvRVtGjv1WsOhMnsF03DaTGs3REQq26Xxiho4gWwOHyU2pdBwyUPGbbdJhVIrlvZNJtPYmd0740/iH1US4bI3m5hLrXEhUbb80Xxqw6jl1CmKtJhhkwui7PU2taJK5jZ3TRD2mWreYZijXUwZAMKtmq0x9xrr2i17S0nXlqsU5tSlX9jnzB5t5qzssQMwSrWuxjyx51BInpH+FTOb9tOPLxuj9myGiVGx3C2V6ZacnR7ruIP2U6Ybkq+pcyPmreore3Fruyc2u6m/wCJpIP+E3u0mOLXa5LTbTgPvHFsSA2ephUWLUHB7XimakkBwbJdHMCM1aI8fW0Y2dIkEOI6QZVnQxG2B3DM5A5Hh4aqAcWptcP+XrjUZgAz2Ua5t6taswtoOpMPvAvkSANfNTqol9+p209Si2AWTEhXuHnSc5HyVT7AsptkiRGQVlhtUQq1prVS3uUas9Le7NQbmt58ExUyqTZmXTyyT12NOaZtcgOa9LpqNbrn6DX7eKnW7o3rHa0tKW60NnWPueym0xkdVDec+gP+PupZI90TM6xr459V1uM812X3S2lNloB5r0x3QWlhjFSmYnebyP05LT4firKoyMO/lP05rBt/AnWOiIKjQ6KlLLYXjpaA2p7w58R91pKFZrxvNIIVUHkJIK9lB8etH2UqiPent9E1TPlmhlSDBMHgsW6bY1ouu7Vp7LEiw5rCXTi17Xg9j1WhoXntGyNRqEsTjlppruuKrTnms7Sq7xLHZPbw5jmF426cDyVdidXMPbkRxUQtTHmFVYlQLtFIpYiH6w1/oeylWoaXQeKCmshUpnIEtOo5/wCVf2V4f4SR6EeC1eF0qYEwCqfFaLH1QWCOZHqon+rpN/zE+xxLc1KkVNqYexgOQzKzF+zd+FZ198W1/emI8uqtlxXRhyyV9AWN+H0Q4arI7VY97Dej43RujrzPRUuA7UU6TDvvG7B0M8MsllsSxN1xVNQyd7SODeACrjjvtfPOTott8XEv3pdMk55nitPhVUVWgzBMFp1h3I/nJY6rUAyDY5TE/MqTheKezBPDiD9FNiePk126A66qsGbQ4jjmNdMuqrKVw6pWD6mjQchlCrv+K2n4pEZ5dB07pFfGWvMsGZPqo018sO4s6twXuy0GSXQuIOUxl2VSKjgMpn5Zq3ZbBrNQfCBzlNMrkdfWUQVJdKj17qMuJSrUqeop3VkbjdGam4Iyf3juOn9I0Hjr49FRVRv1G0+BMu/pGvnp4rX2rYbkMz6BacWP1Tly+PXOgzzSrR288mdMvv6pL44jTockrD8h3J5LZifcc8/UBKkHll0/ISK5jOMvzkvG1QCgeHGJ8fogaLxju/TRDdc/zxQOMcptjiDqZlp7jgfBQC3nCN5BtLfHaZjelp8wrOnUDhIIIPFc69oeCebcOA+KPH/KjSHCblsdvr+Zqnq1SXQrTEDl+ajRMWNjPfqsY1pl5IbmZHqFYYTiLWH3j48PEJm4sTGX51UajhrifweSDWgsqCWOB7EKmu2EEhP4dhe64Eq6ubRroEe9zVVmJr01Nw6tVEADeHXh4rQVsDYM96fBeW1ANOUGNeid9HXaTbOqgAZCesqTZCSTwGXjxP5yTd1UDWTxifsFIshDQJzGv19Vthh4xnnluol60HgsXfU/3jiFtrsyeay9xTzcepVqopqAzcnsKqw8h0EZ5GdekJdKnqoOjjzVUtfUtmvE8+R0H5l5KO7DBAy6Rx8eqbw3Fw5gBycPUwRly1UkYgWROZyzjIacPNUsa45Qins4CZ3vBWlvYspGP4vwKNSxMA6iTw5Jyjf+0cG5kl0A9BAyVNVr5Yru2tfdDiCTJHMdiOSaxSuKI1zOQGRmBkfIhOUL1tNsvcA0kgRzAnLx+azV3ce1qF3WAOQU60pbupNsS528VbNqbok6c1EtaO6M1ZW1pvEF0wM2s59XcgqyXKrbmMS9n7Q5vcPeeR4NGg6EnPyWmjUKHa04HOc/P6p7ePXkumTU057d15U48k9SbAGeiZf38CvaZngVZCQ/sfzumnDjp4GfJLbnr4dE1GchQHA4kfXRLpxzz9PNR93nMd/snmHjHnw81IkNcOvHn+QvGnLh+dCvGnTT87Lw+vTP0Kge73fwn5LwnnKVud9OCS4d0HD6jCTy9VLtae6OKTa5ZKcz8zXPWsMbs8FNoUoXraYSi6FCT9NsZpLLrdJJ4BVeM4g6kyW6kxPLjMLJ1rx78nOJHLh5K0x2rctNbWxU1XblLM8XataOnMqwswGiB3JnXmSeaq7WgKLA1upiTzT15WLaWWpnP6rWTTO3Z1tz7WsGz7szPRv+VfHqs5s0wbx6NAHr9loayshEdxInIKlrMOauaR+JV7hJKCmqUoVO7/UK0dwzVZ2p/qHv9FULpiHZd1P3t9oBzA4deajPZp3Hqp1OgOZQQ22RBlrhroVIoU7gfCWd1JAAgqwp0hGgTQr6OHV3H949pA6k+QAhX1nYMb/EXO5AJ60awfwDWOKvLaNwuAAHID6p4RbyqNa2jjo2I4u1VzZ24Z1PE65qHaVy6NQPXz+ys6RyGWUSrSaRtKpD8jVIc8HjHgZQ1NAnX8zUj05coSmvHLRMF319EAwQgmNPQdoXjS2fyEwamcQNY9dUNfLtOJ08UD7p4GfolZHLOe/VIZ735KQ90T06oJVNxHHLrGXqnM4/IUb22QPGOacadCge8pTrWt/6vDRNubEdYK8DCf4j6fZQ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ang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http://www.johnbarrettblog.com/wp-content/uploads/2013/11/bigstock-portrait-of-young-angry-man-52068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538306" cy="45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6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equivocado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18434" name="Picture 2" descr="http://www.allindiayoungsters.com/wp-content/uploads/2015/03/wrong-number-ser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abierto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1026" name="Picture 2" descr="http://twentyinparis.net/wp-content/uploads/2014/01/open-door-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67" y="16764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feliz</a:t>
            </a:r>
            <a:endParaRPr lang="en-US" dirty="0"/>
          </a:p>
        </p:txBody>
      </p:sp>
      <p:pic>
        <p:nvPicPr>
          <p:cNvPr id="19458" name="Picture 2" descr="http://static.guim.co.uk/sys-images/Guardian/About/General/2012/2/8/1328727435679/Happy-face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92" y="20574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09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limpio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20482" name="Picture 2" descr="http://therecordingrevolution.com/wordpress/wp-content/uploads/2013/04/cle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277823" cy="49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listo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21506" name="Picture 2" descr="http://blog.ispe.org/wp-content/uploads/shutterstock_65890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46817"/>
            <a:ext cx="59436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22530" name="Picture 2" descr="http://www.newhealthadvisor.com/images/1HT00844/nervous-pati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ocupado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23554" name="Picture 2" descr="http://ashevillehealthspanmd.com/wp-content/uploads/2014/10/Fotolia_65456137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249333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ordenado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24578" name="Picture 2" descr="http://www.thebostoncalendar.com/system/events/photos/000/023/300/original/tumblr_n9wbg5xUuK1qbycdbo1_1280.jpg?14439449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2243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0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preocupado</a:t>
            </a:r>
            <a:r>
              <a:rPr lang="en-US" dirty="0" smtClean="0"/>
              <a:t>/a (</a:t>
            </a:r>
            <a:r>
              <a:rPr lang="en-US" dirty="0" err="1" smtClean="0"/>
              <a:t>por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5602" name="Picture 2" descr="http://www.upad.co.uk/blog/wp-content/uploads/2014/08/worried-woman-on-the-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8276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5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seguro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26626" name="Picture 2" descr="https://pbs.twimg.com/profile_images/2693405117/c636d1059283d0adbb407c5ebe3ab0f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sucio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27650" name="Picture 2" descr="http://www.inc.com/uploaded_files/image/970x450/dirty-hands-1725x810_21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136852" cy="284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triste</a:t>
            </a:r>
            <a:endParaRPr lang="en-US" dirty="0"/>
          </a:p>
        </p:txBody>
      </p:sp>
      <p:pic>
        <p:nvPicPr>
          <p:cNvPr id="28674" name="Picture 2" descr="http://cliparts.co/cliparts/LTd/L8A/LTdL8AkT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aburrido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2050" name="Picture 2" descr="http://cdn.sheknows.com/articles/2013/09/Kori/bored-t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26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alegre</a:t>
            </a:r>
            <a:endParaRPr lang="en-US" dirty="0"/>
          </a:p>
        </p:txBody>
      </p:sp>
      <p:sp>
        <p:nvSpPr>
          <p:cNvPr id="2" name="AutoShape 2" descr="Image result for hap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happ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QERQPEhIQFRAVEBAQFBQPEBAVDxUQFBUYFhUXFBYYHCggGBolHRUUITEjJSkrLi8uFyAzODMtNygtLisBCgoKDg0OGxAQGiwkHyQsLCwuLCwsLCwsLCwsLCwsLSwsLCwsLCwsLCwsLCwsLCwsLCwsLCwsLCwsLCwsLC0sLP/AABEIALgBEwMBEQACEQEDEQH/xAAcAAEAAQUBAQAAAAAAAAAAAAAAAQIDBAUGBwj/xABFEAABAwIDBAYFCgMGBwAAAAABAAIDBBESITEFBkFRBxNhcYGhIjJScpEUI0JigpKxwdHwU2OiM0OTssLSFjVEc3Sj4f/EABsBAQACAwEBAAAAAAAAAAAAAAABBAIDBQYH/8QAOxEAAgECAwQIBQIEBgMAAAAAAAECAxEEEjEFIUFREzJhcYGRsdEUIqHB8ELhBiRS8RUjM0OCskRicv/aAAwDAQACEQMRAD8A9xQBAEAQBAEAQBAEAQBAEBBKAsSVbRle55DM+S01sRSpdeSXZx8tSVFvQtmoedG2942VOW0U/wDTg326L3+hn0fNkfOHVwHcP1Wv4vES0yrzZOWKJ6p3tu8v0UOriX+ryS/cfLyHUu9p/l+iZsSv1vyXsPl5EYHj6Z8QE+IxK4p96/cWiOskHsnuuP1WccdVXXhfuf2fuMkeZUK0D1gR3jL4hb4Y+jLc3lfbu+un1MXTfAyGSg6FXL8TArUgIAgCAIAgCAIAgCAIAgCAIAgCAIAgCAIAgCAICCUBiz1gBs3N3IcO88FVxGLp0Os9/JamUYORZDXv9Ym3JuQ8TquXLEYnEO0flXZr4vgbbRiZEVMByHct9HZ+XfL3Zi6heDAr0cPTiYXZULLasi0MQssyAumZAXUZosEFoWt06UtUTdlDoQVXqYKEtGZKbRiyUtsxcHm381Qlhq2Hd6Ta7tPI2KaepDKlzfWzHNuviP0VmhtJN5ays+a0MXT5GZHK1wuCF1E01dGouKQEAQBAEAQBAEAQBAEAQBAEAQBAEAQBAEBRJIGi5QGtkqHSGwuG89Cf0/HuXCxe1W30eH3vjL2N8aVt8jIgpgNVjh8Fb56z3/USnwRkggaLoqrGCtHcarNkY1rdcmxGJYOv2iwxLHp1zJsMSfECwxKPiBYYlPToWGJSq/aRYnEs1XFica2LEEWKJIwVprUaVVcn+aoyUmjClicw3bkfI/v4rnKrXwUt2+PL2NlozMmlqw7I5O5fpzC7uGxVPEQzU34cUaZRcXZmWrJiEAQBAEAQBAEAQBAEAQBAEAQBAEAQFuaUNFybC181Ddgah0jpnccN8hz7T+n56eXx20ZYqfQUOrxfP9i1CmoLNIz4Yw0dq3YelDDx7TCUnIrL1lPEmOUjEtTrNk2IusOkbJsLpnAumcC6ZwLpnAumcC6ZwLpnBOJSqrQsA5bI4ixFicQOS2qtGayy3oi1jBqoLekO8Eagrm1I1MLU6ai935uZui1NWZkUFZi9F3rDzHML0uCxsMVDNHXiuRXqU3B2M9XDAIAgCAIAgCAIAgCAIAgCAIAgCApe6wQGjqJzK6w9QH7zh+Q/fBeZ2ztDM/hqX/J/b3LdGnZZpGbC0MHaqVC1GNlq9SJNyZONS6rYykgqMxFicSnMLGg2tvrs2kk6mapY2Qata2SRzffwNOHxsrVPCVqkc0Y7jFySNxQV8U8bZoZGSRuF2vjcHNPiFonGUHlkrMlGRdYZgLpmAumYC6ZgLpmBoNr76bOpJOpnqWNk4sa2SRzfeDGnD42VqlhK1RZox3ENo22z9oQ1EbZoZGSRu0dG4Fp8QtFSMqcss1ZkreZF1rzE2IJTPYmxHWcFkq3BjKYVVFY4m66g8iqkK0sLWVWn+dhtVpxys2GzqsPbyIyI5Fe1w+IhXpqpDRlKcHF2ZmreYhAEAQBAEAQBAEAQBAEAQBAEBp9r1X9205nW3BvHx4fHkudtPG/DUbrrPcvfw9TdRp55b9C1StDR22y7F4qm7O/Etz37i8HKwpGFioFZqRBVdZXIsch0nbzOoaS0TrVEx6qIjVg1keO0DIdrmro7Nw6r1fm0W9muo7I8CJvmbkkkkkkkk5kknUnmvUFc6zo13mdQ1bWOcfk072xytJOEPcQ1koHAg2BPsnsCpY/DKtSbXWW9exlB2Z9BXXlMxZsMSZhYYkzCwxJmFjkukveZ1BSXjNqiZ3VRH2crvf4N07XNV/Z2HVer8y3Le/sa5uyPn4uJJJJJJJJJuSTmSSdSea9SaDqujjeZ1BVtBcfk0zmxytJ9EFxAbLbm02ufZJ5C1LH4ZVqTt1lvXsZQdmfQRcvJ3LViCVGYWKSVi5GSKHFaJu6MkjD63qnY+Gju7n4a/FX9j43oKuSXVl9Hwf2ZFannjfijoYJMQuvaFAuIAgCAIAgCAIAgCAIAgCAICxVyhrSexAc7C4vcZDxOXYOA/fG68JtTF/EV211VuXcvfU6VKGWJltKoxJZdBW5MwZVdZpkE3WVyDw/pqrnPr2Q/RipmEe9K5zneTWfBeo2NC2Hcub9CrV6xwONdY1kPNwRzBCIH0/u5XmopKeoOslPDIb64nMBPndeIxEejqyhybLcN6NjdabmdhdLiwulweI9NleXV0cP0YqVrrfXle4u/pZH5r0+xoWoOXN+iKtV/MefY11jWQ83BHMEInZg+md0681FDTTk3c+nic73sIDvMFeIxcOjrzhybLkN6NrdVrmRBKxbJLbitUmZIsStuFqWpsRe2FU2vEfo6e6dPhYjwC91srFfEUFfWO5/Z+PqihXhlkb1dI0hAEAQBAEAQBAEAQBAEAQGj29PlgHHI+7x8NB9pUNp1+hw0mtXuXj+1zbRjmmYsIsF4N7zosvNKJ2MWXAVsTMWioFZpmNibqbix4J0tgjakt+MNOR3YSPyK9jsh3wi72U6vWONK6RrIugPpDo/aRsuiB1+SxHwIuPIheK2g18VU/wDplun1Ub+6p3NgulwLpcHgvTF/zR//AI9OfJw/Jet2O/5Vd7KlXrHFXXUNYugPono1BGyqO/8ABv4F7iPIheL2pL+bqd5bpL5UdISufc22IJWLZNigla2zJFDliZIw8eCVruF8J7nZfjh+BXa2LiOjxCi9JbvHh7eJqxEc0O46mB9xdeyOeXEAQBAEAQBAEAQBAEAQFMhsEBytbJilPZl46n8vgV5rb1XfGHJX8/7FvCx1ZfYvMlxlwIYFYKyTIJusrgm6m5Fjx/pu2aWzwVYHoyRGBx+vGS5vxa933V6jYNbNTlSeqd/B7ipXW+55rdd40EshfI4Rxi8j3NYxo1L3GzR8SFDlGKzS0W9g+otnUrYIY4G2wxxRxCwysxob+S+fVKnSTc3xbfmX4xsjJusLmVhdLixF0uLHj/Tls4ianrBfC+I0zuQdG50jPEh7/ur02waycJ0uKd/Pc/sVa6s7nmN13zQSxjnkMYCXucGMA1L3GzR8SFDairvRbwfUOyaIU8EVONIoo4h9hoH5L57Wq9JUlPm2zoRVlYyrrVcysQSsbklJKgkpJUGSMGubcfvRbqMnGSktUJK6N7sSoxxg8SB8eK+h05qcVNaNX8zlNWdjZrMgIAgCAIAgCAIAgCAIDHrXWaUByjHXcTzJPnl5WXjdrzzV5d/orHQw6tEzmFcY3suBDEqCkgJcE3U3INVvTsRlfSyUzzYuAcx9rlkrc2utxzyI4gkK3g8VLDVlUXiua4/nM1zhmVjwDa27VbSyGKWnmvewdHG+SJ45se0WP48wF7WjjKFaOaE15pNd6KTi1uaO/wCi/cWWOVtfVsLCy5gheLSYyLdY9v0bAmzTnc3ysFxNrbThKDoUXe+rWncvubqNJ6s9WXm7loJcBLgXS5Jqt59iR19NJSyZYgC14FyyRubXDnY8OIJCs4TFSw1VVI+XNcjCcMysfP22N2K2kkMUtPKTchr4o3vieObHNGfdqOIXtaONw9aOaE14uz8ii4yW5nedF+4szJm19XGYwzOCKQESmQ/3j2n1QBewOdzfKwvxtr7Tg4dDRd76taW5Lv5m6lSbd2es3XmLluxF1FySCgKUJIJQlGLU5hZxMuBlbty6t+sT8fSPmSvc7Mnmwsezd5fscysrTZ0avmoIAgCAIAgCAIAgCAIDA2s6zD3FSgczCcx3BeEx7vVb7X6s6dHqmcxc5m0uAoYlV0IJBQglAQgJDkIsLpckXQC6AXQC6AhASCUIsQhIQC6ApuhJBKElLkJMaoOSziSV7CdZ57bHzI/0r2exn/Ltdv2RzsR1jqguqaCUAQBAEAQBAEAQBAEBrNtn0D3FStQc2w5juC8JjV/mP84s6lLqmbEVz2bC8FBBKGLJQgm6Ei6AIAgJuhAugF0AugF0AugIuhNgSgICC4QXRSUMilxQkxKk5LZFAubI/tPst/zPXstkK1F969DnYjrHVs0XVNBUgCAIAgCAIAgCAIAgNbtlt2HuQHKh2Y7h+AP5rxW0I2qPvfqzpUX8pnxFcxo3Hnu/nSE6F7qSjLesaS2WYgODHcWRg5Fw4uNwNLE3t6DZmx41I9LX0ekea5v2KVau72ieZVtXJUOxTSSSuve8z3PNzyxaeC9NTpwpK1NKPduKjbep0fR5TVrayH5OydsfWN66zHtpzF9PrL2achlxvay521Z4d4eXStXtu3q9+FuJspKWZWPdl4c6IQkIAhBKEhAEAQBAQgCAIDyLphhrn1DRhndRdUzCImyOh6y5x9YG5Yr4bYuFrcV6vYUsOqT3pTvvvZPstfh3FHEZs3YedQYonYmF8bxldhdHIPEWIXflaa+azXmivod7uf0kzQvbDWvMkBNuudnNH2uI9dvPiOZ0XDx+xadRZ6CtLlwfs/oWKVdxdpaHrxeCLggggEEG4IOhB4heTtbU6CdzDqnLZFAytkD5z7LfMk/mva7Njaj4/ZHMrO8jq26LoGolAEAQBAEAQBAEAQBAYW1G3Ye5AcZJlbsJHmfysvK7Xp2qt9vqve5ewz3F+Zz+qf1Vut6t+C5sOswnBn32XGgo51n0ur9xYnfK7Hh+6+6VVWz9S5ksTWn5+SaN4LOYs62KQ55eJyXtcZtCjh6WdNNvRJrf7L+xzadOUnYwNs0D6Splp3Eh0crmtdoS2943jvaWnxVjD1o16Uai0a/uvUxksraPd9zNvivpI5ifnB83K2/qzNyPg4WcOxy8PtDCPC13Dhqu1P20L9GalG5vlSNwQglAQgCAIAgCAIAgCEkICiaZsbXSOcGsa0uc4mwDWi5J8AVMYuTUUrt6ESaSuz5y3o22a2qlqjkHOswH6MLcmA9tsz2kr6Dg8MsPRjSXDXvepy5yzNszNs7n1dNBDUljnslja5wYxxfC92YZI0XOls+dxlYX1UNo0a1SVNOzi+PHtRlKlJJM9Z3CjnZs6nZO1zZA1wDXgh4ixu6sOBzBw2yPCy8rtSVOWLm6e9feyv8AUvUL5N5sql2YHaq9GN5JG2T3G22Gy7yeRDfuix8wV7jCRy0Y+fmcubvI6YKwYEoAgCAIAgCAIAgCAICzVNu0oDiNoswueO3GPwP+lcXa9K8VJd3it6+5Zw8rOxVSyXC8tJF8zmPWqwPOel/d8va3aEYzjAinA1Md/m3/AGSSD2OHJeh2FjMreHlx3x7+K8dUU8VT/UjkNwt5zs+pu8u+TSAMmAztn6MgHNtz3gnsXW2ngfi6Vl1lp7ePqV6VTJK/A97jkDgHAgtIBBBuCDmCDxC8M007M6adyq6gE3QBATdALoRYXQmwQBALoCLoCklCbHlnS7vaBfZkJzNjUuB0F7th78gXdlhxK9NsPAf+TP8A4+/sUcRVv8qOR6PdgGvrGhwPURFs03IgH0I/tEW7g5dXamMWGoOz+aW5fd+HrY00YZ5WPfS79heGOpYxpXLNIkwQ67+xoLj3D9ldDBUnOorfnA01naJ0m7sVmgnXU95XtUklZHMN6pAQBAEAQBAEAQBAEAQEOFwgOS2/Dhdi4XsfdOR/XwVfFUukpNLXVeHvoZQlZmopnYSWnUGy8VWhldkdSLujZRPVZozLksbZGuY9ocxzXMc1wu1zHCzgRxBBKiMnFqUdzRDSaszwnfjdd+zprAONNISYXnPtMbz7Q8xnzt7fZ2Pjiqe/rrVffuZzKtPI7G56Ot+hSWpKlx+Sk/NyZkwk8D/LP9J7NKe1dl9P/m0uvxXP9/X1yo1sm56HsrHggEEEEAggggg6EHiF5Fo6CdybqCSboBdCCboBdARdALoSRdACUBwfSDv+yiDqanIfWEWJ1ZBfi7m+2jfE8j2tmbKeItUqbof9u7s5sq1q9t0TxnZ9FNVzNhjDpJpHG1zckm5c5zjw1JJ7V62rVhRpucnaK/Fb0KSTbsj6D3S3ej2dTNp2HE/15ZLZvlIzPujQDl4rw2NxcsVVc3pwXJfmp06NPIjbPcqiNph1Mi2xRBj0rC7ve7+htifO3mvR7Iob87/OX3ZSxM+B22zIsLR3L0BUM1AEAQBAEAQBAEAQBAEAQGq21S42lAcVMC034tIY7u+ifK3gV5jamG6Od1o9/v5P6MvYed1YzoJFw5ItmWxy1tAs7T2fDVROgmYHxPFiDqDwc08HDgVnRrVKM1Om7NGM4Kaszw/fHc6fZzsWclKTZkwGl9Gyj6Lu3Q8OQ9ngNpU8UraT4r7rmvqc2rSdPXQv7n791FBaIjraW/8AZOdZzOZidw905Hs1UY7ZVLFfMvlnz59/vr3inWlDuPYt395KSubip5Q5wALo3ejMz3mHPxFx2ryWKwVbDO1SO7nwfiX6dWM9Db3VM2i6EE3QC6AXQEXQGPXV0UDDLNIyOMaukcA3z1PYtlKlOrLLBNvsMZSUdTyrfDpSc8OgocTGm4NQ4ESEceqac2e8c+war02B2Go2niN7/p4eL49yKdTEuW6J5/sjZVRWzCGFjpJXG5P0QOL5HH1R2nzK7davTw8M83ZL8skV4xcnZHuu5e6MOzYzYh9Q8DrJSNR7DPZYD4k5ngB4zH7Qni5corRfd9p0KNFQ38ToXOVCxYLEr1mkQa2ocXEMGpNv/qtUaeaSRhN2Vza7Dp8bsQ9UWa33Rx8cz4r2mGo9FTUfP87Dlzlmlc7CNthZbzEqQBAEAQBAEAQBAEAQBAEBRKy4sgON27R4HY7XGjgNS0/sHwVfE0Omp5ePDvM4Syu5qad+E4Sb6EHgWnQheNr0nCVmvzl4HThJSVzZxyKq0bC+1ywBMjGvaWODXNcC1zXAFpadQQciEi3F3TsyGk1ZnnG9HRa15MtC5rHZkwSk9UT/AC36s7jcdoXoMHt1xWXEK/8A7LXxXEpVMLxgebV1FVUUoErJoJQfRd6TD3xyDXvaV6KnWo4iHyNSXn5r3RValF79x1GxulGvgs2XBUMH8X0Zv8RuviCubiNiYapvheL7NPI2xxE49p12z+luieB10VRE7K+ENlYD2EEEj7K5NX+H666kov6fnmb1ilxRuYekPZTv+qa3/uRzM/zNVSWx8Yv0eTT+5sWJpviVy7/7KaL/ACyM+62Vx+AaojsnGP8A239F9w8RTXE1tb0qbNZ6hqJT/LhLR8ZC38FYhsLFS61o979rmDxUOBy21ulyoeC2mgjiHB8rutfbPMNsGg6e14rp0P4fpRd6s3LsW5e/oaZYmT0Vjhq/aVTWSAyySzSk2a0lzjc8I2DTuaF2qdGlQh8iUUvDzfuV23JnXbt9F9VPaSqJp4sjhsDUuHLCcmd7rnsXJxe26NLdS+Z/T9/DzN9PDSlruPWNi7Gp6KPqaeMMbqTq97ub3HNx7/BeYxGIq15Zqju/ou5cC9CnGCsjNJWhI2Fp7lkkQYVTNYLbGJDMemiLjb6Tx92L9Xfh3r0eysJ/uSWn59PUpYip+lHbbHpMDQu8VDZoAgCAIAgCAIAgCAIAgCAIAgMDaVIHtKA4aupTG7Cchcljjo1x4H6p8j4rlbRwXSRdSK38e3t9+ztRvo1Mrs9CunlOhuCMiDzGq8tOFjoxdzNjetDRJea5Y2JKwUBRU08crTHKxj2HVsjWuafArKE5QeaLafYYyinqjkNqdGGzprmMSwO1+ZfeO/uPvl2Cy6lHbeJp7pNS7190V5YWL03HMV3RBOP7GqhdnkJ43x5e8zFn4Lo0/wCIYPrwa7nf1t6ml4SS0ZrJOizaYOXyV3a2cgf1NCsrbuEeuby/cx+GqFI6Ltqcqf8Axx/tU/45hO3yI+GqGbS9Ela4/OT0rG/UMsj/AIYWjzWmf8QUF1Yyfkvu/QyWFnxOh2b0SUjLGeaeY+y3DEzxtd3mFQq7fry3U4qP19kbY4RcWdlsjYlJRjDTwRx8y0XkPvPddx8SuTXxNau71ZN+nloWIUox0RnkrQbCklSC29ylIGLPKtiRBguzOJwuL2a323Dn9UcfgutgcFKrPs/PxIr1quVWR0ewdnH13ZuJuSeJXqoRUIqMdEc9u507G2FlkQVIAgCAIAgCAIAgCAIAgCAIAgIIQGm2zswPByQHITMMbsD9NGuPLgHHh2Hhxy04+P2fmTnTXa1917eXJ2KVa25mQwka/vv5LzVSk47+BfjJMyWOWhozLrSsbArBUAkFATdRYE3QC6Ai6AXUggoCklLAtucskiDHkd8VsjFt2QbMaZwbYnMn1Wg5kjl2c3cOFzp1cFgZVZd2r4L9ytVrJGy2Nsxz3dY/XKwGTQOAA4BeopUo0o5YlBybd2dfTwhosthBdQBAEAQBAEAQBAEAQBAEAQBAEAQEEXQGm2rsprwckByksUlObEF0egtbE0chfIt+qfAhc7FbPjV+aG6X0ff29v0N1Os47mZMDmvF2kW07L8s82nsK85VwrjLK1lfL2ZdjVTRewkaqnOlKLs0bVJPQrC12JuVXUWBUCoswLpYkXSwBKWBF1NiCkqbC5SVkoMXKXRnjl4Xce4KxHDvWW5GDmjBmqhfBGA52h4tHvOHre6MuZ4Ls4TZznve6P1ZVqV7bjZbI2MScb7ucbXJ8h2Ds4LvU4RhFRirIqNtu7OrpqcMFlmQX0AQBAEAQBAEAQBAEAQBAEAQBAEAQBAQQgMGt2e140QHK1+w3MdjjJa7mOI5EaEdhWurRp1o5aiuiYycdDHi2m+P0ZWG3tNF2+LdR4X7lx62zKkd9F5l/TLXwennYsxrp9bd3Gypp4ZRdpHbhN7d41HjZcqpThF2qRcH26eHA3qTejuZIpb6EFR8Hm3xaZPSW1HyN3JYPBTXAnpUR8ldyPwWHws+TJ6RD5MeRT4WXIdIiRSO5FZLBzfAOoifkh42HeVmsHJamPSlDmMGpv3KHTpQ3Sl4DNLkayo2vG3JnpO/l2d8XaDz7leoYOvU6kMq5y18tfQ1SqxWruY7KeeoPpeiw6tbe5HJztT3adi7GHwFKk8z+aXN/Zf3K8qrl2HQ7L2G1gGXkrxqN9FEGjJAXEAQBAEAQBAEAQBAEAQBAEAQBAEAQBAEAQBAW5Ig7UIDW1myGv4IDQVu7Wd23B4EXBHcQoaUlZ70DEMFZFo/EOUjQ7z9bzVGpszDT3qOV9ja/b6GxVZriVs2vVM9aJp917h+IKrvZTXUqtd6T9jPp+aRdG8jxrDL9ksP42WP+H4paVY+KZPTR/pJ/wCJj/Bn/wDV/uT4DGPWpHyY6WPItu2/M71YXfakA8g380/wys+tW8l7sdMloi06orJNAxnc0uP9RI8ltjsmj+uUpeNvSxi68uBUzYcstute93Y4nD93RXqOGo0f9OKXhv8APU1uTlqzdUO77W8FuMTdU9G1vBAZICAlAEAQBAEAQBAEAQBA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easypacelearning.com/design/images/hap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657600" cy="39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amable</a:t>
            </a:r>
            <a:endParaRPr lang="en-US" dirty="0"/>
          </a:p>
        </p:txBody>
      </p:sp>
      <p:pic>
        <p:nvPicPr>
          <p:cNvPr id="4098" name="Picture 2" descr="http://redeeminggod.com/wp-content/uploads/2012/11/Friend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810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4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avergonzado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5122" name="Picture 2" descr="https://cdn-images-1.medium.com/max/800/1*bPrIWuRnVaw6GfTbLmhl-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64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cansado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6146" name="Picture 2" descr="http://www.city-connect.org/wp-content/uploads/2011/09/yaw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505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52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cerrado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7170" name="Picture 2" descr="http://motivational-speakers-review.com/wp-content/uploads/2012/03/motivational-speakers-closed-do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58392" cy="383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cómodo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8194" name="Picture 2" descr="http://www.iroonie.com/wp-content/uploads/2012/01/comfortable-sun-lounger-plans-layou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78506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71</Words>
  <Application>Microsoft Office PowerPoint</Application>
  <PresentationFormat>On-screen Show (4:3)</PresentationFormat>
  <Paragraphs>30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Estar with Conditions</vt:lpstr>
      <vt:lpstr>estar abierto/a</vt:lpstr>
      <vt:lpstr>estar aburrido/a</vt:lpstr>
      <vt:lpstr>estar alegre</vt:lpstr>
      <vt:lpstr>estar amable</vt:lpstr>
      <vt:lpstr>estar avergonzado/a</vt:lpstr>
      <vt:lpstr>estar cansado/a</vt:lpstr>
      <vt:lpstr>estar cerrado/a</vt:lpstr>
      <vt:lpstr>estar cómodo/a</vt:lpstr>
      <vt:lpstr>estar confundido/a</vt:lpstr>
      <vt:lpstr>estar contento/a</vt:lpstr>
      <vt:lpstr>estar de buen humor</vt:lpstr>
      <vt:lpstr>estar de mal humor</vt:lpstr>
      <vt:lpstr>estar desordenado/a</vt:lpstr>
      <vt:lpstr>estar emocionado/a</vt:lpstr>
      <vt:lpstr>estar enamorado/a de</vt:lpstr>
      <vt:lpstr>estar enfermo/a</vt:lpstr>
      <vt:lpstr>estar enojado/a</vt:lpstr>
      <vt:lpstr>estar equivocado/a</vt:lpstr>
      <vt:lpstr>estar feliz</vt:lpstr>
      <vt:lpstr>estar limpio/a</vt:lpstr>
      <vt:lpstr>estar listo/a</vt:lpstr>
      <vt:lpstr>estar nervioso/a</vt:lpstr>
      <vt:lpstr>estar ocupado/a</vt:lpstr>
      <vt:lpstr>estar ordenado/a</vt:lpstr>
      <vt:lpstr>estar preocupado/a (por)</vt:lpstr>
      <vt:lpstr>estar seguro/a</vt:lpstr>
      <vt:lpstr>estar sucio/a</vt:lpstr>
      <vt:lpstr>estar triste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Estar with Conditions</dc:title>
  <dc:creator>BSD</dc:creator>
  <cp:lastModifiedBy>BSD</cp:lastModifiedBy>
  <cp:revision>3</cp:revision>
  <dcterms:created xsi:type="dcterms:W3CDTF">2015-11-02T12:47:24Z</dcterms:created>
  <dcterms:modified xsi:type="dcterms:W3CDTF">2015-11-02T13:10:20Z</dcterms:modified>
</cp:coreProperties>
</file>