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6" r:id="rId5"/>
    <p:sldId id="266" r:id="rId6"/>
    <p:sldId id="271" r:id="rId7"/>
    <p:sldId id="269" r:id="rId8"/>
    <p:sldId id="267" r:id="rId9"/>
    <p:sldId id="278" r:id="rId10"/>
    <p:sldId id="265" r:id="rId11"/>
    <p:sldId id="264" r:id="rId12"/>
    <p:sldId id="280" r:id="rId13"/>
    <p:sldId id="263" r:id="rId14"/>
    <p:sldId id="262" r:id="rId15"/>
    <p:sldId id="274" r:id="rId16"/>
    <p:sldId id="261" r:id="rId17"/>
    <p:sldId id="260" r:id="rId18"/>
    <p:sldId id="279" r:id="rId19"/>
    <p:sldId id="270" r:id="rId20"/>
    <p:sldId id="275" r:id="rId21"/>
    <p:sldId id="268" r:id="rId22"/>
    <p:sldId id="273" r:id="rId23"/>
    <p:sldId id="25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9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1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2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1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8980-8901-42F2-9387-00F9D9A3DE4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183E-C4CD-47FD-A35D-5A48886B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0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espejo</a:t>
            </a:r>
            <a:endParaRPr lang="en-US" dirty="0"/>
          </a:p>
        </p:txBody>
      </p:sp>
      <p:pic>
        <p:nvPicPr>
          <p:cNvPr id="7170" name="Picture 2" descr="http://www.ikea.com/PIAimages/0129203_PE283223_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crema</a:t>
            </a:r>
            <a:r>
              <a:rPr lang="en-US" dirty="0" smtClean="0"/>
              <a:t> de </a:t>
            </a:r>
            <a:r>
              <a:rPr lang="en-US" dirty="0" err="1" smtClean="0"/>
              <a:t>afeitar</a:t>
            </a:r>
            <a:endParaRPr lang="en-US" dirty="0"/>
          </a:p>
        </p:txBody>
      </p:sp>
      <p:pic>
        <p:nvPicPr>
          <p:cNvPr id="8194" name="Picture 2" descr="http://static.ddmcdn.com/gif/choose-best-shaving-cre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943599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último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25908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  <a:latin typeface="Snap ITC" pitchFamily="82" charset="0"/>
              </a:rPr>
              <a:t>Finally</a:t>
            </a:r>
            <a:endParaRPr lang="en-US" sz="6600" dirty="0">
              <a:solidFill>
                <a:srgbClr val="00B05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maquillaje</a:t>
            </a:r>
            <a:endParaRPr lang="en-US" dirty="0"/>
          </a:p>
        </p:txBody>
      </p:sp>
      <p:pic>
        <p:nvPicPr>
          <p:cNvPr id="9218" name="Picture 2" descr="http://static1.squarespace.com/static/5485f06ce4b0e9860c3e236b/t/55e9dcf0e4b0b32d88566be7/1441389808266/makeup-brush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388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4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toalla</a:t>
            </a:r>
            <a:endParaRPr lang="en-US" dirty="0"/>
          </a:p>
        </p:txBody>
      </p:sp>
      <p:pic>
        <p:nvPicPr>
          <p:cNvPr id="10242" name="Picture 2" descr="http://tessashomemade.files.wordpress.com/2012/07/towel-on-r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67" y="1676400"/>
            <a:ext cx="5638800" cy="42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antes (de)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23622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2"/>
                </a:solidFill>
                <a:latin typeface="Playbill" pitchFamily="82" charset="0"/>
              </a:rPr>
              <a:t>Before</a:t>
            </a:r>
            <a:endParaRPr lang="en-US" sz="9600" dirty="0">
              <a:solidFill>
                <a:schemeClr val="accent2"/>
              </a:solidFill>
              <a:latin typeface="Playbil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champú</a:t>
            </a:r>
            <a:endParaRPr lang="en-US" dirty="0"/>
          </a:p>
        </p:txBody>
      </p:sp>
      <p:pic>
        <p:nvPicPr>
          <p:cNvPr id="11266" name="Picture 2" descr="http://www.grocerypoint.in/image/data/grocery%20product/shampoo,conditioner/garnier%20fructis%20(fortifying%20shampoo)%20for%20damage%20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jabón</a:t>
            </a:r>
            <a:endParaRPr lang="en-US" dirty="0"/>
          </a:p>
        </p:txBody>
      </p:sp>
      <p:pic>
        <p:nvPicPr>
          <p:cNvPr id="12290" name="Picture 2" descr="http://www.healthyblackwoman.com/wp-content/uploads/2015/01/downloa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5908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Later</a:t>
            </a:r>
            <a:endParaRPr lang="en-US" sz="6000" dirty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85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pantuflas</a:t>
            </a:r>
            <a:endParaRPr lang="en-US" dirty="0"/>
          </a:p>
        </p:txBody>
      </p:sp>
      <p:pic>
        <p:nvPicPr>
          <p:cNvPr id="13314" name="Picture 2" descr="http://www.bycase.com/images/D/velour%20open%20toe%20slippers%20-%20Royal%20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noche</a:t>
            </a:r>
            <a:endParaRPr lang="en-US" dirty="0"/>
          </a:p>
        </p:txBody>
      </p:sp>
      <p:pic>
        <p:nvPicPr>
          <p:cNvPr id="1026" name="Picture 2" descr="https://pathsofrose.files.wordpress.com/2015/06/night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después</a:t>
            </a:r>
            <a:r>
              <a:rPr lang="en-US" dirty="0" smtClean="0"/>
              <a:t> (de)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accent5"/>
                </a:solidFill>
                <a:latin typeface="Juice ITC" pitchFamily="82" charset="0"/>
              </a:rPr>
              <a:t>After</a:t>
            </a:r>
            <a:endParaRPr lang="en-US" sz="8800" b="1" dirty="0">
              <a:solidFill>
                <a:schemeClr val="accent5"/>
              </a:solidFill>
              <a:latin typeface="Juice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secador</a:t>
            </a:r>
            <a:r>
              <a:rPr lang="en-US" dirty="0" smtClean="0"/>
              <a:t> de </a:t>
            </a:r>
            <a:r>
              <a:rPr lang="en-US" dirty="0" err="1" smtClean="0"/>
              <a:t>pelo</a:t>
            </a:r>
            <a:endParaRPr lang="en-US" dirty="0"/>
          </a:p>
        </p:txBody>
      </p:sp>
      <p:pic>
        <p:nvPicPr>
          <p:cNvPr id="14338" name="Picture 2" descr="http://www.remingtonproducts.com/~/media/Images/Remington/WomensProducts/HairCare/HairDryers/d5015bprd2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810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tarde</a:t>
            </a:r>
            <a:endParaRPr lang="en-US" dirty="0"/>
          </a:p>
        </p:txBody>
      </p:sp>
      <p:pic>
        <p:nvPicPr>
          <p:cNvPr id="15362" name="Picture 2" descr="https://media2.wnyc.org/i/620/372/h/80/1/160924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83" y="1810808"/>
            <a:ext cx="5905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5638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4:30 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74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ducha</a:t>
            </a:r>
            <a:endParaRPr lang="en-US" dirty="0"/>
          </a:p>
        </p:txBody>
      </p:sp>
      <p:pic>
        <p:nvPicPr>
          <p:cNvPr id="16386" name="Picture 2" descr="http://s3-production.bobvila.com/articles/wp-content/uploads/2013/07/shower-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58" y="1781175"/>
            <a:ext cx="6191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lavabo</a:t>
            </a:r>
            <a:endParaRPr lang="en-US" dirty="0"/>
          </a:p>
        </p:txBody>
      </p:sp>
      <p:pic>
        <p:nvPicPr>
          <p:cNvPr id="17410" name="Picture 2" descr="http://www.rainforestplumbing.com/assets/uploads/images/plumber_s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983675" cy="39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inodoro</a:t>
            </a:r>
            <a:endParaRPr lang="en-US" dirty="0"/>
          </a:p>
        </p:txBody>
      </p:sp>
      <p:pic>
        <p:nvPicPr>
          <p:cNvPr id="2050" name="Picture 2" descr="http://www.signaturehardware.com/media/catalog/product/cache/1/image/1500x/9df78eab33525d08d6e5fb8d27136e95/2/5/256344-dual-flush-corner-toilet-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durante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6670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/>
                </a:solidFill>
                <a:latin typeface="Cooper Black" pitchFamily="18" charset="0"/>
              </a:rPr>
              <a:t>During</a:t>
            </a:r>
            <a:endParaRPr lang="en-US" sz="6000" dirty="0">
              <a:solidFill>
                <a:schemeClr val="accent4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cuarto</a:t>
            </a:r>
            <a:r>
              <a:rPr lang="en-US" dirty="0" smtClean="0"/>
              <a:t> de </a:t>
            </a:r>
            <a:r>
              <a:rPr lang="en-US" dirty="0" err="1" smtClean="0"/>
              <a:t>baño</a:t>
            </a:r>
            <a:endParaRPr lang="en-US" dirty="0"/>
          </a:p>
        </p:txBody>
      </p:sp>
      <p:pic>
        <p:nvPicPr>
          <p:cNvPr id="3074" name="Picture 2" descr="http://mazumausa.com/wp-content/uploads/2015/10/Pictures-for-Bath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354638" cy="39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mañana</a:t>
            </a:r>
            <a:endParaRPr lang="en-US" dirty="0"/>
          </a:p>
        </p:txBody>
      </p:sp>
      <p:pic>
        <p:nvPicPr>
          <p:cNvPr id="4098" name="Picture 2" descr="http://ptb-uploads-prod.s3.amazonaws.com/blog/wp-content/uploads/2015/04/0d246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0333"/>
            <a:ext cx="5906644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despertador</a:t>
            </a:r>
            <a:endParaRPr lang="en-US" dirty="0"/>
          </a:p>
        </p:txBody>
      </p:sp>
      <p:pic>
        <p:nvPicPr>
          <p:cNvPr id="5124" name="Picture 4" descr="https://upload.wikimedia.org/wikipedia/commons/8/8b/2010-07-20_Black_windup_alarm_clock_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9728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pasta de </a:t>
            </a:r>
            <a:r>
              <a:rPr lang="en-US" dirty="0" err="1" smtClean="0"/>
              <a:t>dientes</a:t>
            </a:r>
            <a:endParaRPr lang="en-US" dirty="0"/>
          </a:p>
        </p:txBody>
      </p:sp>
      <p:pic>
        <p:nvPicPr>
          <p:cNvPr id="6146" name="Picture 2" descr="http://news.crest.com/sites/crest.newshq.businesswire.com/files/image/image/Crest_Extra_White_Plus_Scope_Outlast_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510867" cy="43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entonces</a:t>
            </a:r>
            <a:r>
              <a:rPr lang="en-US" dirty="0" smtClean="0"/>
              <a:t>/</a:t>
            </a:r>
            <a:r>
              <a:rPr lang="en-US" dirty="0" err="1" smtClean="0"/>
              <a:t>luego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2860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Broadway" pitchFamily="82" charset="0"/>
              </a:rPr>
              <a:t>Then</a:t>
            </a:r>
            <a:endParaRPr lang="en-US" sz="8800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70</Words>
  <Application>Microsoft Office PowerPoint</Application>
  <PresentationFormat>On-screen Show (4:3)</PresentationFormat>
  <Paragraphs>32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Vocabulario</vt:lpstr>
      <vt:lpstr>por la noche</vt:lpstr>
      <vt:lpstr>el inodoro</vt:lpstr>
      <vt:lpstr>durante</vt:lpstr>
      <vt:lpstr>el cuarto de baño</vt:lpstr>
      <vt:lpstr>por la mañana</vt:lpstr>
      <vt:lpstr>el despertador</vt:lpstr>
      <vt:lpstr>la pasta de dientes</vt:lpstr>
      <vt:lpstr>entonces/luego</vt:lpstr>
      <vt:lpstr>el espejo</vt:lpstr>
      <vt:lpstr>la crema de afeitar</vt:lpstr>
      <vt:lpstr>por último</vt:lpstr>
      <vt:lpstr>el maquillaje</vt:lpstr>
      <vt:lpstr>la toalla</vt:lpstr>
      <vt:lpstr>antes (de)</vt:lpstr>
      <vt:lpstr>el champú</vt:lpstr>
      <vt:lpstr>el jabón</vt:lpstr>
      <vt:lpstr>más tarde</vt:lpstr>
      <vt:lpstr>las pantuflas</vt:lpstr>
      <vt:lpstr>después (de)</vt:lpstr>
      <vt:lpstr>el secador de pelo</vt:lpstr>
      <vt:lpstr>por la tarde</vt:lpstr>
      <vt:lpstr>la ducha</vt:lpstr>
      <vt:lpstr>el lavabo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</dc:title>
  <dc:creator>BSD</dc:creator>
  <cp:lastModifiedBy>BSD</cp:lastModifiedBy>
  <cp:revision>4</cp:revision>
  <dcterms:created xsi:type="dcterms:W3CDTF">2016-02-05T16:32:46Z</dcterms:created>
  <dcterms:modified xsi:type="dcterms:W3CDTF">2016-02-05T17:30:54Z</dcterms:modified>
</cp:coreProperties>
</file>