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7" r:id="rId4"/>
    <p:sldId id="265" r:id="rId5"/>
    <p:sldId id="276" r:id="rId6"/>
    <p:sldId id="278" r:id="rId7"/>
    <p:sldId id="266" r:id="rId8"/>
    <p:sldId id="275" r:id="rId9"/>
    <p:sldId id="274" r:id="rId10"/>
    <p:sldId id="281" r:id="rId11"/>
    <p:sldId id="260" r:id="rId12"/>
    <p:sldId id="284" r:id="rId13"/>
    <p:sldId id="280" r:id="rId14"/>
    <p:sldId id="262" r:id="rId15"/>
    <p:sldId id="271" r:id="rId16"/>
    <p:sldId id="277" r:id="rId17"/>
    <p:sldId id="268" r:id="rId18"/>
    <p:sldId id="269" r:id="rId19"/>
    <p:sldId id="263" r:id="rId20"/>
    <p:sldId id="258" r:id="rId21"/>
    <p:sldId id="270" r:id="rId22"/>
    <p:sldId id="264" r:id="rId23"/>
    <p:sldId id="279" r:id="rId24"/>
    <p:sldId id="259" r:id="rId25"/>
    <p:sldId id="273" r:id="rId26"/>
    <p:sldId id="26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211" autoAdjust="0"/>
  </p:normalViewPr>
  <p:slideViewPr>
    <p:cSldViewPr snapToGrid="0" snapToObjects="1">
      <p:cViewPr>
        <p:scale>
          <a:sx n="81" d="100"/>
          <a:sy n="81" d="100"/>
        </p:scale>
        <p:origin x="-83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FECF-8ABE-254F-B4C8-B36976C9C2F9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938C7-CB56-224B-88F0-CC0349C41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6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9B83B-3BCE-BD4B-A0EB-EC6FF411891C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DB0DF-2E68-0A42-AA71-1505357F0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2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1554-D587-9541-A9D7-271C026FCE53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0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1823-42CD-B342-9CAA-161CFDA1E090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5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34F8-CF83-494E-8B70-D83B81017F97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5F50-2FEC-B940-95D1-60E63899FA1B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9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79B0-D226-3E49-A5A8-CC4FCE0B00A0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4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D876-5E26-1841-9864-34DFD3F43E6E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37DD-D463-7D47-9D8F-44DFB726F40C}" type="datetime1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3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F8B-B8B7-484F-9770-BB9391CF72E3}" type="datetime1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7DA2-E19B-414C-979E-5791CBFDF468}" type="datetime1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6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BB1F-A108-C140-8527-65C46B5B4D9F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389D-03F5-1849-AC82-1AD69415EF3C}" type="datetime1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3701-B59E-A744-9E21-56E9704CB156}" type="datetime1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82C1-049B-AF49-94A1-B6F29D7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94"/>
            <a:ext cx="9144000" cy="6906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6437" y="880282"/>
            <a:ext cx="58554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Janda Apple Cobbler"/>
                <a:cs typeface="Janda Apple Cobbler"/>
              </a:rPr>
              <a:t>Unit 5 – En </a:t>
            </a:r>
            <a:r>
              <a:rPr lang="en-US" sz="4000" dirty="0" err="1" smtClean="0">
                <a:latin typeface="Janda Apple Cobbler"/>
                <a:cs typeface="Janda Apple Cobbler"/>
              </a:rPr>
              <a:t>las</a:t>
            </a:r>
            <a:r>
              <a:rPr lang="en-US" sz="4000" dirty="0" smtClean="0">
                <a:latin typeface="Janda Apple Cobbler"/>
                <a:cs typeface="Janda Apple Cobbler"/>
              </a:rPr>
              <a:t> </a:t>
            </a:r>
            <a:r>
              <a:rPr lang="en-US" sz="4000" dirty="0" err="1" smtClean="0">
                <a:latin typeface="Janda Apple Cobbler"/>
                <a:cs typeface="Janda Apple Cobbler"/>
              </a:rPr>
              <a:t>vacaciones</a:t>
            </a:r>
            <a:endParaRPr lang="en-US" sz="4000" dirty="0" smtClean="0">
              <a:latin typeface="Janda Apple Cobbler"/>
              <a:cs typeface="Janda Apple Cobbler"/>
            </a:endParaRPr>
          </a:p>
          <a:p>
            <a:pPr algn="ctr"/>
            <a:endParaRPr lang="en-US" sz="4000" dirty="0">
              <a:latin typeface="Janda Apple Cobbler"/>
              <a:cs typeface="Janda Apple Cobbler"/>
            </a:endParaRPr>
          </a:p>
          <a:p>
            <a:pPr algn="ctr"/>
            <a:r>
              <a:rPr lang="en-US" sz="6600" u="sng" dirty="0" err="1" smtClean="0">
                <a:solidFill>
                  <a:srgbClr val="FF0000"/>
                </a:solidFill>
                <a:latin typeface="Janda Apple Cobbler"/>
                <a:cs typeface="Janda Apple Cobbler"/>
              </a:rPr>
              <a:t>Progresivo</a:t>
            </a:r>
            <a:endParaRPr lang="en-US" sz="6600" u="sng" dirty="0" smtClean="0">
              <a:solidFill>
                <a:srgbClr val="FF0000"/>
              </a:solidFill>
              <a:latin typeface="Janda Apple Cobbler"/>
              <a:cs typeface="Janda Apple Cobbler"/>
            </a:endParaRPr>
          </a:p>
          <a:p>
            <a:pPr algn="ctr"/>
            <a:endParaRPr lang="en-US" sz="4000" dirty="0" smtClean="0">
              <a:latin typeface="Janda Apple Cobbler"/>
              <a:cs typeface="Janda Apple Cobbler"/>
            </a:endParaRPr>
          </a:p>
          <a:p>
            <a:pPr algn="ctr"/>
            <a:r>
              <a:rPr lang="en-US" sz="4000" dirty="0" smtClean="0">
                <a:latin typeface="Comic Sans MS"/>
                <a:cs typeface="Comic Sans MS"/>
              </a:rPr>
              <a:t>Write the following in the progressive.</a:t>
            </a:r>
            <a:endParaRPr lang="en-US" sz="4000" dirty="0">
              <a:latin typeface="Comic Sans MS"/>
              <a:cs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://www.picgifs.com/clip-art/activities/listening-to-music/clip-art-listening-to-music-294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13" y="1238860"/>
            <a:ext cx="2392230" cy="29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246" y="2109416"/>
            <a:ext cx="339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Mi hermano y yo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527" y="4318704"/>
            <a:ext cx="550882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Estamos escuchando la música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Macintosh HD:Users:Adrienne:Desktop:hand-writing-clip-art-64613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82" y="1735015"/>
            <a:ext cx="3002671" cy="2390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268536"/>
            <a:ext cx="339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Los estudiantes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4307" y="4729012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Están escribiendo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http://images.clipartpanda.com/playing-soccer-clip-art-soccer-playe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37" y="902676"/>
            <a:ext cx="3090438" cy="31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246" y="2015723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err="1" smtClean="0">
                <a:latin typeface="Comic Sans MS" pitchFamily="66" charset="0"/>
              </a:rPr>
              <a:t>Sammy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851" y="4384431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jugando al fútbol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Macintosh HD:Users:Adrienne:Desktop:supervision-clipart-sleep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0" y="1238725"/>
            <a:ext cx="3599962" cy="25973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90246" y="2183442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Yo 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851" y="4715477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Estoy durmiendo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 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Macintosh HD:Users:Adrienne:Desktop:indiana_wate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87" y="1500555"/>
            <a:ext cx="2850173" cy="2739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Ustedes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424211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Están bebiendo agua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68"/>
            <a:ext cx="9144000" cy="697346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Macintosh HD:Users:Adrienne:Desktop:Unknow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49" y="1414117"/>
            <a:ext cx="2553286" cy="2618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Yo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851" y="4539631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Estoy patinando en línea 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Macintosh HD:Users:Adrienne:Desktop:gTeEe9BR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4" y="1080424"/>
            <a:ext cx="3429586" cy="28408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90246" y="2105561"/>
            <a:ext cx="339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Los empleados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851" y="4166304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Están montando a caballo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Macintosh HD:Users:Adrienne:Desktop:toonvectors-26906-1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8" y="1183001"/>
            <a:ext cx="3520831" cy="30812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La clase y yo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935745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Estamos cantando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running-clip-art-ycoK8A7c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38" y="1625814"/>
            <a:ext cx="2498481" cy="2629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2308" y="2586860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Jorge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822797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corriendo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Macintosh HD:Users:Adrienne:Desktop:nTEKR5Ak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77" y="1255879"/>
            <a:ext cx="3667858" cy="29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Yo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342150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Estoy sacando fotos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Macintosh HD:Users:Adrienne:Desktop:Unknow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2" y="1008673"/>
            <a:ext cx="2425651" cy="261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1738870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Los chicos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851" y="4166304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Están paseando en bicicleta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 descr="draw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58" y="1361597"/>
            <a:ext cx="3301026" cy="2612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Vosotros 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369" y="4834520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Estáis dibujando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quo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 descr="newspaper-clip-art-RTdnRjGT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3" y="1107340"/>
            <a:ext cx="2029557" cy="2718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246" y="211259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El turista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369" y="4377319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leyendo el periódico 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22" y="0"/>
            <a:ext cx="9190722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Macintosh HD:Users:Adrienne:Desktop:sport-graphics-playing-cards-54308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3" y="1296131"/>
            <a:ext cx="3500753" cy="23480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385000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Mi amiga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166304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jugando a las cartas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Macintosh HD:Users:Adrienne:Desktop:clip-art-shopping-0074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69" y="1114423"/>
            <a:ext cx="3525690" cy="29537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90246" y="2350075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Mi madre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0851" y="4447657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yendo de comparas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Macintosh HD:Users:Adrienne:Desktop:student-studying-clip-art-4721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21" y="1289540"/>
            <a:ext cx="3293892" cy="23082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089746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yo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811074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Estoy estudiando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KTjo5Rdg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33" y="1548645"/>
            <a:ext cx="3680775" cy="2648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Tú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851" y="4900905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Estás descansando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 descr="Macintosh HD:Users:Adrienne:Desktop:man-fishing-in-boat-clipart-RTd7oBxT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99" y="1449754"/>
            <a:ext cx="3174291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Rodrigo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369" y="4959521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pescando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ger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 descr="Macintosh HD:Users:Adrienne:Desktop:eating-junk-food-clipart-jRcGARpT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76" y="1312986"/>
            <a:ext cx="3076209" cy="2334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76790" y="2126185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tú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924352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Estás comiendo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Macintosh HD:Users:Adrienne:Desktop:tent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61340"/>
            <a:ext cx="3885712" cy="2515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465701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ellos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851" y="4166304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Están acampando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Macintosh HD:Users:Adrienne:Desktop:images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54" y="1430216"/>
            <a:ext cx="2808361" cy="23716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90246" y="2148532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La familia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369" y="4283535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mirando la televisión 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Macintosh HD:Users:Adrienne:Desktop:qcBAyKrX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96" y="1676400"/>
            <a:ext cx="2956365" cy="221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Nosotros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851" y="4166304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Estamos caminando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Macintosh HD:Users:Adrienne:Desktop:packing-suitcase-86872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 bwMode="auto">
          <a:xfrm>
            <a:off x="4150346" y="1020612"/>
            <a:ext cx="3986603" cy="3145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0246" y="2239515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Isabel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4307" y="4330427"/>
            <a:ext cx="511126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haciendo la maleta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Macintosh HD:Users:Adrienne:Desktop:clipart_may07_teache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72" y="1512277"/>
            <a:ext cx="2883267" cy="241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90246" y="2105561"/>
            <a:ext cx="3399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La señora Novales 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6369" y="4729012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enseñando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Macintosh HD:Users:Adrienne:Desktop:surfing-clip-art-sur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68" y="1364762"/>
            <a:ext cx="2888639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723609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El viajero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0851" y="4764181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 haciendo surf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82C1-049B-AF49-94A1-B6F29D7CF02A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Macintosh HD:Users:Adrienne:Desktop:group-of-people-talking-clipart-aTe6g4RT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36" y="1453662"/>
            <a:ext cx="2942517" cy="2310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0246" y="2149178"/>
            <a:ext cx="3399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Comic Sans MS" pitchFamily="66" charset="0"/>
              </a:rPr>
              <a:t>Vosotros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369" y="4551024"/>
            <a:ext cx="511126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4400" i="1" dirty="0" smtClean="0">
                <a:latin typeface="Comic Sans MS" pitchFamily="66" charset="0"/>
              </a:rPr>
              <a:t>Estáis hablando</a:t>
            </a:r>
            <a:endParaRPr lang="es-CL" sz="4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159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Novales</dc:creator>
  <cp:lastModifiedBy>BSD</cp:lastModifiedBy>
  <cp:revision>39</cp:revision>
  <dcterms:created xsi:type="dcterms:W3CDTF">2014-10-19T20:16:45Z</dcterms:created>
  <dcterms:modified xsi:type="dcterms:W3CDTF">2015-10-23T14:40:33Z</dcterms:modified>
</cp:coreProperties>
</file>